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8"/>
  </p:notesMasterIdLst>
  <p:sldIdLst>
    <p:sldId id="256" r:id="rId2"/>
    <p:sldId id="258" r:id="rId3"/>
    <p:sldId id="290" r:id="rId4"/>
    <p:sldId id="291" r:id="rId5"/>
    <p:sldId id="279" r:id="rId6"/>
    <p:sldId id="262" r:id="rId7"/>
    <p:sldId id="274" r:id="rId8"/>
    <p:sldId id="270" r:id="rId9"/>
    <p:sldId id="269" r:id="rId10"/>
    <p:sldId id="278" r:id="rId11"/>
    <p:sldId id="280" r:id="rId12"/>
    <p:sldId id="292" r:id="rId13"/>
    <p:sldId id="293" r:id="rId14"/>
    <p:sldId id="277" r:id="rId15"/>
    <p:sldId id="294" r:id="rId16"/>
    <p:sldId id="276" r:id="rId17"/>
    <p:sldId id="295" r:id="rId18"/>
    <p:sldId id="296" r:id="rId19"/>
    <p:sldId id="297" r:id="rId20"/>
    <p:sldId id="273" r:id="rId21"/>
    <p:sldId id="286" r:id="rId22"/>
    <p:sldId id="271" r:id="rId23"/>
    <p:sldId id="272" r:id="rId24"/>
    <p:sldId id="283" r:id="rId25"/>
    <p:sldId id="287"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119" userDrawn="1">
          <p15:clr>
            <a:srgbClr val="A4A3A4"/>
          </p15:clr>
        </p15:guide>
        <p15:guide id="3" orient="horz" pos="2137" userDrawn="1">
          <p15:clr>
            <a:srgbClr val="A4A3A4"/>
          </p15:clr>
        </p15:guide>
        <p15:guide id="4" orient="horz" pos="4320" userDrawn="1">
          <p15:clr>
            <a:srgbClr val="A4A3A4"/>
          </p15:clr>
        </p15:guide>
        <p15:guide id="5" userDrawn="1">
          <p15:clr>
            <a:srgbClr val="A4A3A4"/>
          </p15:clr>
        </p15:guide>
        <p15:guide id="6" pos="7680" userDrawn="1">
          <p15:clr>
            <a:srgbClr val="A4A3A4"/>
          </p15:clr>
        </p15:guide>
        <p15:guide id="7" pos="211" userDrawn="1">
          <p15:clr>
            <a:srgbClr val="A4A3A4"/>
          </p15:clr>
        </p15:guide>
        <p15:guide id="8" pos="7469" userDrawn="1">
          <p15:clr>
            <a:srgbClr val="A4A3A4"/>
          </p15:clr>
        </p15:guide>
        <p15:guide id="9" orient="horz" pos="436" userDrawn="1">
          <p15:clr>
            <a:srgbClr val="A4A3A4"/>
          </p15:clr>
        </p15:guide>
        <p15:guide id="10" orient="horz" pos="40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4F85"/>
    <a:srgbClr val="0096FF"/>
    <a:srgbClr val="ABF86F"/>
    <a:srgbClr val="184199"/>
    <a:srgbClr val="366AB5"/>
    <a:srgbClr val="1D2D65"/>
    <a:srgbClr val="00B0F0"/>
    <a:srgbClr val="69A2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3" autoAdjust="0"/>
    <p:restoredTop sz="75618" autoAdjust="0"/>
  </p:normalViewPr>
  <p:slideViewPr>
    <p:cSldViewPr snapToGrid="0" snapToObjects="1">
      <p:cViewPr varScale="1">
        <p:scale>
          <a:sx n="86" d="100"/>
          <a:sy n="86" d="100"/>
        </p:scale>
        <p:origin x="1440" y="60"/>
      </p:cViewPr>
      <p:guideLst>
        <p:guide pos="3840"/>
        <p:guide orient="horz" pos="119"/>
        <p:guide orient="horz" pos="2137"/>
        <p:guide orient="horz" pos="4320"/>
        <p:guide/>
        <p:guide pos="7680"/>
        <p:guide pos="211"/>
        <p:guide pos="7469"/>
        <p:guide orient="horz" pos="436"/>
        <p:guide orient="horz" pos="4088"/>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王 锦樑" userId="3846a4e0852dde4d" providerId="LiveId" clId="{8C8DE92A-E0EB-46CE-994D-F5C3214E4DF5}"/>
    <pc:docChg chg="undo redo custSel delSld modSld sldOrd">
      <pc:chgData name="王 锦樑" userId="3846a4e0852dde4d" providerId="LiveId" clId="{8C8DE92A-E0EB-46CE-994D-F5C3214E4DF5}" dt="2019-11-21T03:16:01.172" v="3768"/>
      <pc:docMkLst>
        <pc:docMk/>
      </pc:docMkLst>
      <pc:sldChg chg="modTransition modNotesTx">
        <pc:chgData name="王 锦樑" userId="3846a4e0852dde4d" providerId="LiveId" clId="{8C8DE92A-E0EB-46CE-994D-F5C3214E4DF5}" dt="2019-11-21T03:16:01.172" v="3768"/>
        <pc:sldMkLst>
          <pc:docMk/>
          <pc:sldMk cId="533980539" sldId="256"/>
        </pc:sldMkLst>
      </pc:sldChg>
      <pc:sldChg chg="addSp delSp modSp modAnim modNotesTx">
        <pc:chgData name="王 锦樑" userId="3846a4e0852dde4d" providerId="LiveId" clId="{8C8DE92A-E0EB-46CE-994D-F5C3214E4DF5}" dt="2019-11-18T01:51:37.414" v="1093" actId="20577"/>
        <pc:sldMkLst>
          <pc:docMk/>
          <pc:sldMk cId="1600979799" sldId="258"/>
        </pc:sldMkLst>
        <pc:spChg chg="mod">
          <ac:chgData name="王 锦樑" userId="3846a4e0852dde4d" providerId="LiveId" clId="{8C8DE92A-E0EB-46CE-994D-F5C3214E4DF5}" dt="2019-11-18T01:29:25.378" v="1012" actId="164"/>
          <ac:spMkLst>
            <pc:docMk/>
            <pc:sldMk cId="1600979799" sldId="258"/>
            <ac:spMk id="7" creationId="{00000000-0000-0000-0000-000000000000}"/>
          </ac:spMkLst>
        </pc:spChg>
        <pc:spChg chg="mod">
          <ac:chgData name="王 锦樑" userId="3846a4e0852dde4d" providerId="LiveId" clId="{8C8DE92A-E0EB-46CE-994D-F5C3214E4DF5}" dt="2019-11-18T01:29:33.604" v="1013" actId="164"/>
          <ac:spMkLst>
            <pc:docMk/>
            <pc:sldMk cId="1600979799" sldId="258"/>
            <ac:spMk id="8" creationId="{00000000-0000-0000-0000-000000000000}"/>
          </ac:spMkLst>
        </pc:spChg>
        <pc:spChg chg="mod">
          <ac:chgData name="王 锦樑" userId="3846a4e0852dde4d" providerId="LiveId" clId="{8C8DE92A-E0EB-46CE-994D-F5C3214E4DF5}" dt="2019-11-18T01:29:44.622" v="1014" actId="164"/>
          <ac:spMkLst>
            <pc:docMk/>
            <pc:sldMk cId="1600979799" sldId="258"/>
            <ac:spMk id="9" creationId="{00000000-0000-0000-0000-000000000000}"/>
          </ac:spMkLst>
        </pc:spChg>
        <pc:spChg chg="add del mod">
          <ac:chgData name="王 锦樑" userId="3846a4e0852dde4d" providerId="LiveId" clId="{8C8DE92A-E0EB-46CE-994D-F5C3214E4DF5}" dt="2019-11-06T02:52:33.120" v="579" actId="478"/>
          <ac:spMkLst>
            <pc:docMk/>
            <pc:sldMk cId="1600979799" sldId="258"/>
            <ac:spMk id="10" creationId="{717DD69A-3402-4ED2-872B-F1AD784B16B0}"/>
          </ac:spMkLst>
        </pc:spChg>
        <pc:spChg chg="mod">
          <ac:chgData name="王 锦樑" userId="3846a4e0852dde4d" providerId="LiveId" clId="{8C8DE92A-E0EB-46CE-994D-F5C3214E4DF5}" dt="2019-11-18T01:29:25.378" v="1012" actId="164"/>
          <ac:spMkLst>
            <pc:docMk/>
            <pc:sldMk cId="1600979799" sldId="258"/>
            <ac:spMk id="14" creationId="{00000000-0000-0000-0000-000000000000}"/>
          </ac:spMkLst>
        </pc:spChg>
        <pc:spChg chg="mod">
          <ac:chgData name="王 锦樑" userId="3846a4e0852dde4d" providerId="LiveId" clId="{8C8DE92A-E0EB-46CE-994D-F5C3214E4DF5}" dt="2019-11-18T01:29:33.604" v="1013" actId="164"/>
          <ac:spMkLst>
            <pc:docMk/>
            <pc:sldMk cId="1600979799" sldId="258"/>
            <ac:spMk id="15" creationId="{00000000-0000-0000-0000-000000000000}"/>
          </ac:spMkLst>
        </pc:spChg>
        <pc:spChg chg="mod">
          <ac:chgData name="王 锦樑" userId="3846a4e0852dde4d" providerId="LiveId" clId="{8C8DE92A-E0EB-46CE-994D-F5C3214E4DF5}" dt="2019-11-18T01:29:44.622" v="1014" actId="164"/>
          <ac:spMkLst>
            <pc:docMk/>
            <pc:sldMk cId="1600979799" sldId="258"/>
            <ac:spMk id="16" creationId="{00000000-0000-0000-0000-000000000000}"/>
          </ac:spMkLst>
        </pc:spChg>
        <pc:grpChg chg="add mod">
          <ac:chgData name="王 锦樑" userId="3846a4e0852dde4d" providerId="LiveId" clId="{8C8DE92A-E0EB-46CE-994D-F5C3214E4DF5}" dt="2019-11-18T01:29:25.378" v="1012" actId="164"/>
          <ac:grpSpMkLst>
            <pc:docMk/>
            <pc:sldMk cId="1600979799" sldId="258"/>
            <ac:grpSpMk id="2" creationId="{AD7280A8-9BCF-41B0-AC64-56886E0C8A83}"/>
          </ac:grpSpMkLst>
        </pc:grpChg>
        <pc:grpChg chg="add mod">
          <ac:chgData name="王 锦樑" userId="3846a4e0852dde4d" providerId="LiveId" clId="{8C8DE92A-E0EB-46CE-994D-F5C3214E4DF5}" dt="2019-11-18T01:29:33.604" v="1013" actId="164"/>
          <ac:grpSpMkLst>
            <pc:docMk/>
            <pc:sldMk cId="1600979799" sldId="258"/>
            <ac:grpSpMk id="3" creationId="{F8BC9B03-00EC-47CE-AFFD-2785DD50FB31}"/>
          </ac:grpSpMkLst>
        </pc:grpChg>
        <pc:grpChg chg="add mod">
          <ac:chgData name="王 锦樑" userId="3846a4e0852dde4d" providerId="LiveId" clId="{8C8DE92A-E0EB-46CE-994D-F5C3214E4DF5}" dt="2019-11-18T01:29:44.622" v="1014" actId="164"/>
          <ac:grpSpMkLst>
            <pc:docMk/>
            <pc:sldMk cId="1600979799" sldId="258"/>
            <ac:grpSpMk id="4" creationId="{D3469B3E-9D90-4A60-AAA0-A7D7432B838F}"/>
          </ac:grpSpMkLst>
        </pc:grpChg>
      </pc:sldChg>
      <pc:sldChg chg="del">
        <pc:chgData name="王 锦樑" userId="3846a4e0852dde4d" providerId="LiveId" clId="{8C8DE92A-E0EB-46CE-994D-F5C3214E4DF5}" dt="2019-11-05T01:54:53.678" v="371" actId="2696"/>
        <pc:sldMkLst>
          <pc:docMk/>
          <pc:sldMk cId="1844868530" sldId="259"/>
        </pc:sldMkLst>
      </pc:sldChg>
      <pc:sldChg chg="addSp delSp modSp del">
        <pc:chgData name="王 锦樑" userId="3846a4e0852dde4d" providerId="LiveId" clId="{8C8DE92A-E0EB-46CE-994D-F5C3214E4DF5}" dt="2019-11-05T02:00:41.354" v="485" actId="2696"/>
        <pc:sldMkLst>
          <pc:docMk/>
          <pc:sldMk cId="1336488324" sldId="260"/>
        </pc:sldMkLst>
        <pc:spChg chg="mod">
          <ac:chgData name="王 锦樑" userId="3846a4e0852dde4d" providerId="LiveId" clId="{8C8DE92A-E0EB-46CE-994D-F5C3214E4DF5}" dt="2019-11-05T01:28:35.192" v="15" actId="20577"/>
          <ac:spMkLst>
            <pc:docMk/>
            <pc:sldMk cId="1336488324" sldId="260"/>
            <ac:spMk id="17" creationId="{00000000-0000-0000-0000-000000000000}"/>
          </ac:spMkLst>
        </pc:spChg>
        <pc:spChg chg="mod">
          <ac:chgData name="王 锦樑" userId="3846a4e0852dde4d" providerId="LiveId" clId="{8C8DE92A-E0EB-46CE-994D-F5C3214E4DF5}" dt="2019-11-05T01:30:00.389" v="75" actId="1035"/>
          <ac:spMkLst>
            <pc:docMk/>
            <pc:sldMk cId="1336488324" sldId="260"/>
            <ac:spMk id="18" creationId="{00000000-0000-0000-0000-000000000000}"/>
          </ac:spMkLst>
        </pc:spChg>
        <pc:spChg chg="mod">
          <ac:chgData name="王 锦樑" userId="3846a4e0852dde4d" providerId="LiveId" clId="{8C8DE92A-E0EB-46CE-994D-F5C3214E4DF5}" dt="2019-11-05T01:29:45.360" v="34" actId="20577"/>
          <ac:spMkLst>
            <pc:docMk/>
            <pc:sldMk cId="1336488324" sldId="260"/>
            <ac:spMk id="20" creationId="{00000000-0000-0000-0000-000000000000}"/>
          </ac:spMkLst>
        </pc:spChg>
        <pc:spChg chg="mod">
          <ac:chgData name="王 锦樑" userId="3846a4e0852dde4d" providerId="LiveId" clId="{8C8DE92A-E0EB-46CE-994D-F5C3214E4DF5}" dt="2019-11-05T01:30:54.633" v="123"/>
          <ac:spMkLst>
            <pc:docMk/>
            <pc:sldMk cId="1336488324" sldId="260"/>
            <ac:spMk id="21" creationId="{00000000-0000-0000-0000-000000000000}"/>
          </ac:spMkLst>
        </pc:spChg>
        <pc:spChg chg="mod">
          <ac:chgData name="王 锦樑" userId="3846a4e0852dde4d" providerId="LiveId" clId="{8C8DE92A-E0EB-46CE-994D-F5C3214E4DF5}" dt="2019-11-05T01:30:37.520" v="105" actId="20577"/>
          <ac:spMkLst>
            <pc:docMk/>
            <pc:sldMk cId="1336488324" sldId="260"/>
            <ac:spMk id="24" creationId="{00000000-0000-0000-0000-000000000000}"/>
          </ac:spMkLst>
        </pc:spChg>
        <pc:spChg chg="mod">
          <ac:chgData name="王 锦樑" userId="3846a4e0852dde4d" providerId="LiveId" clId="{8C8DE92A-E0EB-46CE-994D-F5C3214E4DF5}" dt="2019-11-05T01:31:28.892" v="128" actId="1076"/>
          <ac:spMkLst>
            <pc:docMk/>
            <pc:sldMk cId="1336488324" sldId="260"/>
            <ac:spMk id="25" creationId="{00000000-0000-0000-0000-000000000000}"/>
          </ac:spMkLst>
        </pc:spChg>
        <pc:grpChg chg="add del">
          <ac:chgData name="王 锦樑" userId="3846a4e0852dde4d" providerId="LiveId" clId="{8C8DE92A-E0EB-46CE-994D-F5C3214E4DF5}" dt="2019-11-05T01:29:51.341" v="36" actId="478"/>
          <ac:grpSpMkLst>
            <pc:docMk/>
            <pc:sldMk cId="1336488324" sldId="260"/>
            <ac:grpSpMk id="16" creationId="{00000000-0000-0000-0000-000000000000}"/>
          </ac:grpSpMkLst>
        </pc:grpChg>
        <pc:grpChg chg="mod">
          <ac:chgData name="王 锦樑" userId="3846a4e0852dde4d" providerId="LiveId" clId="{8C8DE92A-E0EB-46CE-994D-F5C3214E4DF5}" dt="2019-11-05T01:30:14.036" v="98" actId="1076"/>
          <ac:grpSpMkLst>
            <pc:docMk/>
            <pc:sldMk cId="1336488324" sldId="260"/>
            <ac:grpSpMk id="19" creationId="{00000000-0000-0000-0000-000000000000}"/>
          </ac:grpSpMkLst>
        </pc:grpChg>
        <pc:grpChg chg="mod">
          <ac:chgData name="王 锦樑" userId="3846a4e0852dde4d" providerId="LiveId" clId="{8C8DE92A-E0EB-46CE-994D-F5C3214E4DF5}" dt="2019-11-05T01:31:07.106" v="125" actId="1076"/>
          <ac:grpSpMkLst>
            <pc:docMk/>
            <pc:sldMk cId="1336488324" sldId="260"/>
            <ac:grpSpMk id="23" creationId="{00000000-0000-0000-0000-000000000000}"/>
          </ac:grpSpMkLst>
        </pc:grpChg>
        <pc:grpChg chg="mod">
          <ac:chgData name="王 锦樑" userId="3846a4e0852dde4d" providerId="LiveId" clId="{8C8DE92A-E0EB-46CE-994D-F5C3214E4DF5}" dt="2019-11-05T01:31:46.671" v="129" actId="1076"/>
          <ac:grpSpMkLst>
            <pc:docMk/>
            <pc:sldMk cId="1336488324" sldId="260"/>
            <ac:grpSpMk id="26" creationId="{00000000-0000-0000-0000-000000000000}"/>
          </ac:grpSpMkLst>
        </pc:grpChg>
        <pc:picChg chg="mod">
          <ac:chgData name="王 锦樑" userId="3846a4e0852dde4d" providerId="LiveId" clId="{8C8DE92A-E0EB-46CE-994D-F5C3214E4DF5}" dt="2019-11-05T01:30:35.109" v="104" actId="1076"/>
          <ac:picMkLst>
            <pc:docMk/>
            <pc:sldMk cId="1336488324" sldId="260"/>
            <ac:picMk id="22" creationId="{00000000-0000-0000-0000-000000000000}"/>
          </ac:picMkLst>
        </pc:picChg>
      </pc:sldChg>
      <pc:sldChg chg="addSp modSp modAnim modNotesTx">
        <pc:chgData name="王 锦樑" userId="3846a4e0852dde4d" providerId="LiveId" clId="{8C8DE92A-E0EB-46CE-994D-F5C3214E4DF5}" dt="2019-11-18T02:05:26.736" v="1424" actId="20577"/>
        <pc:sldMkLst>
          <pc:docMk/>
          <pc:sldMk cId="1997154023" sldId="262"/>
        </pc:sldMkLst>
        <pc:spChg chg="mod">
          <ac:chgData name="王 锦樑" userId="3846a4e0852dde4d" providerId="LiveId" clId="{8C8DE92A-E0EB-46CE-994D-F5C3214E4DF5}" dt="2019-11-06T02:54:54.972" v="593" actId="164"/>
          <ac:spMkLst>
            <pc:docMk/>
            <pc:sldMk cId="1997154023" sldId="262"/>
            <ac:spMk id="15" creationId="{00000000-0000-0000-0000-000000000000}"/>
          </ac:spMkLst>
        </pc:spChg>
        <pc:spChg chg="mod">
          <ac:chgData name="王 锦樑" userId="3846a4e0852dde4d" providerId="LiveId" clId="{8C8DE92A-E0EB-46CE-994D-F5C3214E4DF5}" dt="2019-11-06T02:54:54.972" v="593" actId="164"/>
          <ac:spMkLst>
            <pc:docMk/>
            <pc:sldMk cId="1997154023" sldId="262"/>
            <ac:spMk id="18" creationId="{00000000-0000-0000-0000-000000000000}"/>
          </ac:spMkLst>
        </pc:spChg>
        <pc:spChg chg="mod">
          <ac:chgData name="王 锦樑" userId="3846a4e0852dde4d" providerId="LiveId" clId="{8C8DE92A-E0EB-46CE-994D-F5C3214E4DF5}" dt="2019-11-06T02:51:45.735" v="569" actId="164"/>
          <ac:spMkLst>
            <pc:docMk/>
            <pc:sldMk cId="1997154023" sldId="262"/>
            <ac:spMk id="20" creationId="{00000000-0000-0000-0000-000000000000}"/>
          </ac:spMkLst>
        </pc:spChg>
        <pc:spChg chg="mod">
          <ac:chgData name="王 锦樑" userId="3846a4e0852dde4d" providerId="LiveId" clId="{8C8DE92A-E0EB-46CE-994D-F5C3214E4DF5}" dt="2019-11-06T02:51:23.177" v="566" actId="164"/>
          <ac:spMkLst>
            <pc:docMk/>
            <pc:sldMk cId="1997154023" sldId="262"/>
            <ac:spMk id="21" creationId="{00000000-0000-0000-0000-000000000000}"/>
          </ac:spMkLst>
        </pc:spChg>
        <pc:spChg chg="mod">
          <ac:chgData name="王 锦樑" userId="3846a4e0852dde4d" providerId="LiveId" clId="{8C8DE92A-E0EB-46CE-994D-F5C3214E4DF5}" dt="2019-11-18T02:04:17.918" v="1363" actId="113"/>
          <ac:spMkLst>
            <pc:docMk/>
            <pc:sldMk cId="1997154023" sldId="262"/>
            <ac:spMk id="22" creationId="{00000000-0000-0000-0000-000000000000}"/>
          </ac:spMkLst>
        </pc:spChg>
        <pc:spChg chg="mod">
          <ac:chgData name="王 锦樑" userId="3846a4e0852dde4d" providerId="LiveId" clId="{8C8DE92A-E0EB-46CE-994D-F5C3214E4DF5}" dt="2019-11-06T02:51:23.177" v="566" actId="164"/>
          <ac:spMkLst>
            <pc:docMk/>
            <pc:sldMk cId="1997154023" sldId="262"/>
            <ac:spMk id="23" creationId="{00000000-0000-0000-0000-000000000000}"/>
          </ac:spMkLst>
        </pc:spChg>
        <pc:spChg chg="mod">
          <ac:chgData name="王 锦樑" userId="3846a4e0852dde4d" providerId="LiveId" clId="{8C8DE92A-E0EB-46CE-994D-F5C3214E4DF5}" dt="2019-11-06T02:52:03.292" v="572" actId="164"/>
          <ac:spMkLst>
            <pc:docMk/>
            <pc:sldMk cId="1997154023" sldId="262"/>
            <ac:spMk id="24" creationId="{00000000-0000-0000-0000-000000000000}"/>
          </ac:spMkLst>
        </pc:spChg>
        <pc:spChg chg="mod">
          <ac:chgData name="王 锦樑" userId="3846a4e0852dde4d" providerId="LiveId" clId="{8C8DE92A-E0EB-46CE-994D-F5C3214E4DF5}" dt="2019-11-06T02:52:03.292" v="572" actId="164"/>
          <ac:spMkLst>
            <pc:docMk/>
            <pc:sldMk cId="1997154023" sldId="262"/>
            <ac:spMk id="25" creationId="{00000000-0000-0000-0000-000000000000}"/>
          </ac:spMkLst>
        </pc:spChg>
        <pc:spChg chg="mod">
          <ac:chgData name="王 锦樑" userId="3846a4e0852dde4d" providerId="LiveId" clId="{8C8DE92A-E0EB-46CE-994D-F5C3214E4DF5}" dt="2019-11-06T02:52:03.292" v="572" actId="164"/>
          <ac:spMkLst>
            <pc:docMk/>
            <pc:sldMk cId="1997154023" sldId="262"/>
            <ac:spMk id="26" creationId="{00000000-0000-0000-0000-000000000000}"/>
          </ac:spMkLst>
        </pc:spChg>
        <pc:spChg chg="mod">
          <ac:chgData name="王 锦樑" userId="3846a4e0852dde4d" providerId="LiveId" clId="{8C8DE92A-E0EB-46CE-994D-F5C3214E4DF5}" dt="2019-11-06T02:52:03.292" v="572" actId="164"/>
          <ac:spMkLst>
            <pc:docMk/>
            <pc:sldMk cId="1997154023" sldId="262"/>
            <ac:spMk id="27" creationId="{00000000-0000-0000-0000-000000000000}"/>
          </ac:spMkLst>
        </pc:spChg>
        <pc:spChg chg="mod">
          <ac:chgData name="王 锦樑" userId="3846a4e0852dde4d" providerId="LiveId" clId="{8C8DE92A-E0EB-46CE-994D-F5C3214E4DF5}" dt="2019-11-06T02:53:11.159" v="580" actId="164"/>
          <ac:spMkLst>
            <pc:docMk/>
            <pc:sldMk cId="1997154023" sldId="262"/>
            <ac:spMk id="28" creationId="{00000000-0000-0000-0000-000000000000}"/>
          </ac:spMkLst>
        </pc:spChg>
        <pc:spChg chg="mod">
          <ac:chgData name="王 锦樑" userId="3846a4e0852dde4d" providerId="LiveId" clId="{8C8DE92A-E0EB-46CE-994D-F5C3214E4DF5}" dt="2019-11-06T02:52:15.507" v="575" actId="164"/>
          <ac:spMkLst>
            <pc:docMk/>
            <pc:sldMk cId="1997154023" sldId="262"/>
            <ac:spMk id="29" creationId="{00000000-0000-0000-0000-000000000000}"/>
          </ac:spMkLst>
        </pc:spChg>
        <pc:spChg chg="mod">
          <ac:chgData name="王 锦樑" userId="3846a4e0852dde4d" providerId="LiveId" clId="{8C8DE92A-E0EB-46CE-994D-F5C3214E4DF5}" dt="2019-11-06T02:52:15.507" v="575" actId="164"/>
          <ac:spMkLst>
            <pc:docMk/>
            <pc:sldMk cId="1997154023" sldId="262"/>
            <ac:spMk id="30" creationId="{00000000-0000-0000-0000-000000000000}"/>
          </ac:spMkLst>
        </pc:spChg>
        <pc:spChg chg="mod">
          <ac:chgData name="王 锦樑" userId="3846a4e0852dde4d" providerId="LiveId" clId="{8C8DE92A-E0EB-46CE-994D-F5C3214E4DF5}" dt="2019-11-06T02:52:15.507" v="575" actId="164"/>
          <ac:spMkLst>
            <pc:docMk/>
            <pc:sldMk cId="1997154023" sldId="262"/>
            <ac:spMk id="31" creationId="{00000000-0000-0000-0000-000000000000}"/>
          </ac:spMkLst>
        </pc:spChg>
        <pc:spChg chg="mod">
          <ac:chgData name="王 锦樑" userId="3846a4e0852dde4d" providerId="LiveId" clId="{8C8DE92A-E0EB-46CE-994D-F5C3214E4DF5}" dt="2019-11-06T02:54:11.798" v="589" actId="164"/>
          <ac:spMkLst>
            <pc:docMk/>
            <pc:sldMk cId="1997154023" sldId="262"/>
            <ac:spMk id="32" creationId="{00000000-0000-0000-0000-000000000000}"/>
          </ac:spMkLst>
        </pc:spChg>
        <pc:spChg chg="mod">
          <ac:chgData name="王 锦樑" userId="3846a4e0852dde4d" providerId="LiveId" clId="{8C8DE92A-E0EB-46CE-994D-F5C3214E4DF5}" dt="2019-11-06T02:53:35.551" v="583" actId="164"/>
          <ac:spMkLst>
            <pc:docMk/>
            <pc:sldMk cId="1997154023" sldId="262"/>
            <ac:spMk id="33" creationId="{00000000-0000-0000-0000-000000000000}"/>
          </ac:spMkLst>
        </pc:spChg>
        <pc:spChg chg="mod">
          <ac:chgData name="王 锦樑" userId="3846a4e0852dde4d" providerId="LiveId" clId="{8C8DE92A-E0EB-46CE-994D-F5C3214E4DF5}" dt="2019-11-06T02:53:35.551" v="583" actId="164"/>
          <ac:spMkLst>
            <pc:docMk/>
            <pc:sldMk cId="1997154023" sldId="262"/>
            <ac:spMk id="34" creationId="{00000000-0000-0000-0000-000000000000}"/>
          </ac:spMkLst>
        </pc:spChg>
        <pc:spChg chg="mod">
          <ac:chgData name="王 锦樑" userId="3846a4e0852dde4d" providerId="LiveId" clId="{8C8DE92A-E0EB-46CE-994D-F5C3214E4DF5}" dt="2019-11-06T02:53:35.551" v="583" actId="164"/>
          <ac:spMkLst>
            <pc:docMk/>
            <pc:sldMk cId="1997154023" sldId="262"/>
            <ac:spMk id="35" creationId="{00000000-0000-0000-0000-000000000000}"/>
          </ac:spMkLst>
        </pc:spChg>
        <pc:spChg chg="mod">
          <ac:chgData name="王 锦樑" userId="3846a4e0852dde4d" providerId="LiveId" clId="{8C8DE92A-E0EB-46CE-994D-F5C3214E4DF5}" dt="2019-11-06T02:53:44.914" v="586" actId="164"/>
          <ac:spMkLst>
            <pc:docMk/>
            <pc:sldMk cId="1997154023" sldId="262"/>
            <ac:spMk id="36" creationId="{00000000-0000-0000-0000-000000000000}"/>
          </ac:spMkLst>
        </pc:spChg>
        <pc:spChg chg="mod">
          <ac:chgData name="王 锦樑" userId="3846a4e0852dde4d" providerId="LiveId" clId="{8C8DE92A-E0EB-46CE-994D-F5C3214E4DF5}" dt="2019-11-06T02:53:44.914" v="586" actId="164"/>
          <ac:spMkLst>
            <pc:docMk/>
            <pc:sldMk cId="1997154023" sldId="262"/>
            <ac:spMk id="37" creationId="{00000000-0000-0000-0000-000000000000}"/>
          </ac:spMkLst>
        </pc:spChg>
        <pc:spChg chg="mod">
          <ac:chgData name="王 锦樑" userId="3846a4e0852dde4d" providerId="LiveId" clId="{8C8DE92A-E0EB-46CE-994D-F5C3214E4DF5}" dt="2019-11-06T02:53:44.914" v="586" actId="164"/>
          <ac:spMkLst>
            <pc:docMk/>
            <pc:sldMk cId="1997154023" sldId="262"/>
            <ac:spMk id="38" creationId="{00000000-0000-0000-0000-000000000000}"/>
          </ac:spMkLst>
        </pc:spChg>
        <pc:spChg chg="mod">
          <ac:chgData name="王 锦樑" userId="3846a4e0852dde4d" providerId="LiveId" clId="{8C8DE92A-E0EB-46CE-994D-F5C3214E4DF5}" dt="2019-11-06T02:53:44.914" v="586" actId="164"/>
          <ac:spMkLst>
            <pc:docMk/>
            <pc:sldMk cId="1997154023" sldId="262"/>
            <ac:spMk id="39" creationId="{00000000-0000-0000-0000-000000000000}"/>
          </ac:spMkLst>
        </pc:spChg>
        <pc:grpChg chg="add mod">
          <ac:chgData name="王 锦樑" userId="3846a4e0852dde4d" providerId="LiveId" clId="{8C8DE92A-E0EB-46CE-994D-F5C3214E4DF5}" dt="2019-11-06T02:51:45.735" v="569" actId="164"/>
          <ac:grpSpMkLst>
            <pc:docMk/>
            <pc:sldMk cId="1997154023" sldId="262"/>
            <ac:grpSpMk id="2" creationId="{02CA4C7D-6078-4F30-9BF6-AB38A7ADCDE6}"/>
          </ac:grpSpMkLst>
        </pc:grpChg>
        <pc:grpChg chg="add mod">
          <ac:chgData name="王 锦樑" userId="3846a4e0852dde4d" providerId="LiveId" clId="{8C8DE92A-E0EB-46CE-994D-F5C3214E4DF5}" dt="2019-11-06T02:51:45.735" v="569" actId="164"/>
          <ac:grpSpMkLst>
            <pc:docMk/>
            <pc:sldMk cId="1997154023" sldId="262"/>
            <ac:grpSpMk id="3" creationId="{F69BABE8-78AA-4418-A6D3-0719D25D44D2}"/>
          </ac:grpSpMkLst>
        </pc:grpChg>
        <pc:grpChg chg="add mod">
          <ac:chgData name="王 锦樑" userId="3846a4e0852dde4d" providerId="LiveId" clId="{8C8DE92A-E0EB-46CE-994D-F5C3214E4DF5}" dt="2019-11-06T02:52:03.292" v="572" actId="164"/>
          <ac:grpSpMkLst>
            <pc:docMk/>
            <pc:sldMk cId="1997154023" sldId="262"/>
            <ac:grpSpMk id="5" creationId="{5C9F58E3-864F-4871-99E2-A341B77BDBB3}"/>
          </ac:grpSpMkLst>
        </pc:grpChg>
        <pc:grpChg chg="add mod">
          <ac:chgData name="王 锦樑" userId="3846a4e0852dde4d" providerId="LiveId" clId="{8C8DE92A-E0EB-46CE-994D-F5C3214E4DF5}" dt="2019-11-06T02:53:11.159" v="580" actId="164"/>
          <ac:grpSpMkLst>
            <pc:docMk/>
            <pc:sldMk cId="1997154023" sldId="262"/>
            <ac:grpSpMk id="6" creationId="{43DBF5D0-DE70-4413-8C3E-62DEA5C75105}"/>
          </ac:grpSpMkLst>
        </pc:grpChg>
        <pc:grpChg chg="add mod">
          <ac:chgData name="王 锦樑" userId="3846a4e0852dde4d" providerId="LiveId" clId="{8C8DE92A-E0EB-46CE-994D-F5C3214E4DF5}" dt="2019-11-06T02:53:11.159" v="580" actId="164"/>
          <ac:grpSpMkLst>
            <pc:docMk/>
            <pc:sldMk cId="1997154023" sldId="262"/>
            <ac:grpSpMk id="7" creationId="{AFFF4B27-49B2-44CA-9BE3-38399C24E3E7}"/>
          </ac:grpSpMkLst>
        </pc:grpChg>
        <pc:grpChg chg="add mod">
          <ac:chgData name="王 锦樑" userId="3846a4e0852dde4d" providerId="LiveId" clId="{8C8DE92A-E0EB-46CE-994D-F5C3214E4DF5}" dt="2019-11-06T02:54:11.798" v="589" actId="164"/>
          <ac:grpSpMkLst>
            <pc:docMk/>
            <pc:sldMk cId="1997154023" sldId="262"/>
            <ac:grpSpMk id="8" creationId="{EFEFD222-D94A-4F57-AF11-6BF5242575CD}"/>
          </ac:grpSpMkLst>
        </pc:grpChg>
        <pc:grpChg chg="add mod">
          <ac:chgData name="王 锦樑" userId="3846a4e0852dde4d" providerId="LiveId" clId="{8C8DE92A-E0EB-46CE-994D-F5C3214E4DF5}" dt="2019-11-06T02:53:44.914" v="586" actId="164"/>
          <ac:grpSpMkLst>
            <pc:docMk/>
            <pc:sldMk cId="1997154023" sldId="262"/>
            <ac:grpSpMk id="9" creationId="{B96AA548-5866-4CF4-8454-4F912EB45C65}"/>
          </ac:grpSpMkLst>
        </pc:grpChg>
        <pc:grpChg chg="add mod">
          <ac:chgData name="王 锦樑" userId="3846a4e0852dde4d" providerId="LiveId" clId="{8C8DE92A-E0EB-46CE-994D-F5C3214E4DF5}" dt="2019-11-06T02:54:11.798" v="589" actId="164"/>
          <ac:grpSpMkLst>
            <pc:docMk/>
            <pc:sldMk cId="1997154023" sldId="262"/>
            <ac:grpSpMk id="10" creationId="{36831EB9-95D6-4007-A767-6AF387237867}"/>
          </ac:grpSpMkLst>
        </pc:grpChg>
        <pc:grpChg chg="add mod">
          <ac:chgData name="王 锦樑" userId="3846a4e0852dde4d" providerId="LiveId" clId="{8C8DE92A-E0EB-46CE-994D-F5C3214E4DF5}" dt="2019-11-06T02:54:54.972" v="593" actId="164"/>
          <ac:grpSpMkLst>
            <pc:docMk/>
            <pc:sldMk cId="1997154023" sldId="262"/>
            <ac:grpSpMk id="11" creationId="{090350CF-056F-454C-AEA0-8A8CACE41BC3}"/>
          </ac:grpSpMkLst>
        </pc:grpChg>
      </pc:sldChg>
      <pc:sldChg chg="del">
        <pc:chgData name="王 锦樑" userId="3846a4e0852dde4d" providerId="LiveId" clId="{8C8DE92A-E0EB-46CE-994D-F5C3214E4DF5}" dt="2019-11-05T01:59:53.254" v="480" actId="2696"/>
        <pc:sldMkLst>
          <pc:docMk/>
          <pc:sldMk cId="310936132" sldId="263"/>
        </pc:sldMkLst>
      </pc:sldChg>
      <pc:sldChg chg="modNotesTx">
        <pc:chgData name="王 锦樑" userId="3846a4e0852dde4d" providerId="LiveId" clId="{8C8DE92A-E0EB-46CE-994D-F5C3214E4DF5}" dt="2019-11-18T02:22:21.410" v="1642" actId="20577"/>
        <pc:sldMkLst>
          <pc:docMk/>
          <pc:sldMk cId="1011538588" sldId="269"/>
        </pc:sldMkLst>
      </pc:sldChg>
      <pc:sldChg chg="addSp modSp modAnim modNotesTx">
        <pc:chgData name="王 锦樑" userId="3846a4e0852dde4d" providerId="LiveId" clId="{8C8DE92A-E0EB-46CE-994D-F5C3214E4DF5}" dt="2019-11-18T02:21:08.723" v="1615" actId="20577"/>
        <pc:sldMkLst>
          <pc:docMk/>
          <pc:sldMk cId="4285573721" sldId="270"/>
        </pc:sldMkLst>
        <pc:spChg chg="add mod">
          <ac:chgData name="王 锦樑" userId="3846a4e0852dde4d" providerId="LiveId" clId="{8C8DE92A-E0EB-46CE-994D-F5C3214E4DF5}" dt="2019-11-06T02:58:08.217" v="620" actId="1076"/>
          <ac:spMkLst>
            <pc:docMk/>
            <pc:sldMk cId="4285573721" sldId="270"/>
            <ac:spMk id="7" creationId="{6EBE9751-351F-4472-9C96-8190B40BA7B0}"/>
          </ac:spMkLst>
        </pc:spChg>
        <pc:spChg chg="mod">
          <ac:chgData name="王 锦樑" userId="3846a4e0852dde4d" providerId="LiveId" clId="{8C8DE92A-E0EB-46CE-994D-F5C3214E4DF5}" dt="2019-11-06T03:20:53.241" v="834" actId="1076"/>
          <ac:spMkLst>
            <pc:docMk/>
            <pc:sldMk cId="4285573721" sldId="270"/>
            <ac:spMk id="29" creationId="{00000000-0000-0000-0000-000000000000}"/>
          </ac:spMkLst>
        </pc:spChg>
        <pc:spChg chg="mod">
          <ac:chgData name="王 锦樑" userId="3846a4e0852dde4d" providerId="LiveId" clId="{8C8DE92A-E0EB-46CE-994D-F5C3214E4DF5}" dt="2019-11-06T03:20:50.770" v="833" actId="1076"/>
          <ac:spMkLst>
            <pc:docMk/>
            <pc:sldMk cId="4285573721" sldId="270"/>
            <ac:spMk id="36" creationId="{00000000-0000-0000-0000-000000000000}"/>
          </ac:spMkLst>
        </pc:spChg>
      </pc:sldChg>
      <pc:sldChg chg="addSp modSp ord modAnim modNotesTx">
        <pc:chgData name="王 锦樑" userId="3846a4e0852dde4d" providerId="LiveId" clId="{8C8DE92A-E0EB-46CE-994D-F5C3214E4DF5}" dt="2019-11-20T02:55:35.887" v="3767" actId="20577"/>
        <pc:sldMkLst>
          <pc:docMk/>
          <pc:sldMk cId="1142657426" sldId="271"/>
        </pc:sldMkLst>
        <pc:spChg chg="mod">
          <ac:chgData name="王 锦樑" userId="3846a4e0852dde4d" providerId="LiveId" clId="{8C8DE92A-E0EB-46CE-994D-F5C3214E4DF5}" dt="2019-11-05T02:00:55.316" v="486" actId="20578"/>
          <ac:spMkLst>
            <pc:docMk/>
            <pc:sldMk cId="1142657426" sldId="271"/>
            <ac:spMk id="25" creationId="{00000000-0000-0000-0000-000000000000}"/>
          </ac:spMkLst>
        </pc:spChg>
        <pc:spChg chg="mod">
          <ac:chgData name="王 锦樑" userId="3846a4e0852dde4d" providerId="LiveId" clId="{8C8DE92A-E0EB-46CE-994D-F5C3214E4DF5}" dt="2019-11-05T01:31:57.521" v="131" actId="20577"/>
          <ac:spMkLst>
            <pc:docMk/>
            <pc:sldMk cId="1142657426" sldId="271"/>
            <ac:spMk id="26" creationId="{00000000-0000-0000-0000-000000000000}"/>
          </ac:spMkLst>
        </pc:spChg>
        <pc:spChg chg="mod">
          <ac:chgData name="王 锦樑" userId="3846a4e0852dde4d" providerId="LiveId" clId="{8C8DE92A-E0EB-46CE-994D-F5C3214E4DF5}" dt="2019-11-05T01:32:46.240" v="143" actId="20577"/>
          <ac:spMkLst>
            <pc:docMk/>
            <pc:sldMk cId="1142657426" sldId="271"/>
            <ac:spMk id="28" creationId="{00000000-0000-0000-0000-000000000000}"/>
          </ac:spMkLst>
        </pc:spChg>
        <pc:spChg chg="mod">
          <ac:chgData name="王 锦樑" userId="3846a4e0852dde4d" providerId="LiveId" clId="{8C8DE92A-E0EB-46CE-994D-F5C3214E4DF5}" dt="2019-11-05T01:32:37.801" v="141" actId="20577"/>
          <ac:spMkLst>
            <pc:docMk/>
            <pc:sldMk cId="1142657426" sldId="271"/>
            <ac:spMk id="29" creationId="{00000000-0000-0000-0000-000000000000}"/>
          </ac:spMkLst>
        </pc:spChg>
        <pc:spChg chg="mod">
          <ac:chgData name="王 锦樑" userId="3846a4e0852dde4d" providerId="LiveId" clId="{8C8DE92A-E0EB-46CE-994D-F5C3214E4DF5}" dt="2019-11-05T01:33:35.072" v="162" actId="1076"/>
          <ac:spMkLst>
            <pc:docMk/>
            <pc:sldMk cId="1142657426" sldId="271"/>
            <ac:spMk id="31" creationId="{00000000-0000-0000-0000-000000000000}"/>
          </ac:spMkLst>
        </pc:spChg>
        <pc:spChg chg="mod">
          <ac:chgData name="王 锦樑" userId="3846a4e0852dde4d" providerId="LiveId" clId="{8C8DE92A-E0EB-46CE-994D-F5C3214E4DF5}" dt="2019-11-05T01:33:21.368" v="160" actId="20577"/>
          <ac:spMkLst>
            <pc:docMk/>
            <pc:sldMk cId="1142657426" sldId="271"/>
            <ac:spMk id="32" creationId="{00000000-0000-0000-0000-000000000000}"/>
          </ac:spMkLst>
        </pc:spChg>
        <pc:spChg chg="add mod">
          <ac:chgData name="王 锦樑" userId="3846a4e0852dde4d" providerId="LiveId" clId="{8C8DE92A-E0EB-46CE-994D-F5C3214E4DF5}" dt="2019-11-06T03:23:00.466" v="872"/>
          <ac:spMkLst>
            <pc:docMk/>
            <pc:sldMk cId="1142657426" sldId="271"/>
            <ac:spMk id="33" creationId="{FBF9C75A-4035-4E97-8C70-5DFBD97F3630}"/>
          </ac:spMkLst>
        </pc:spChg>
        <pc:grpChg chg="mod">
          <ac:chgData name="王 锦樑" userId="3846a4e0852dde4d" providerId="LiveId" clId="{8C8DE92A-E0EB-46CE-994D-F5C3214E4DF5}" dt="2019-11-05T01:33:28.278" v="161" actId="1076"/>
          <ac:grpSpMkLst>
            <pc:docMk/>
            <pc:sldMk cId="1142657426" sldId="271"/>
            <ac:grpSpMk id="21" creationId="{00000000-0000-0000-0000-000000000000}"/>
          </ac:grpSpMkLst>
        </pc:grpChg>
        <pc:grpChg chg="mod">
          <ac:chgData name="王 锦樑" userId="3846a4e0852dde4d" providerId="LiveId" clId="{8C8DE92A-E0EB-46CE-994D-F5C3214E4DF5}" dt="2019-11-05T02:00:55.316" v="486" actId="20578"/>
          <ac:grpSpMkLst>
            <pc:docMk/>
            <pc:sldMk cId="1142657426" sldId="271"/>
            <ac:grpSpMk id="24" creationId="{00000000-0000-0000-0000-000000000000}"/>
          </ac:grpSpMkLst>
        </pc:grpChg>
        <pc:grpChg chg="mod">
          <ac:chgData name="王 锦樑" userId="3846a4e0852dde4d" providerId="LiveId" clId="{8C8DE92A-E0EB-46CE-994D-F5C3214E4DF5}" dt="2019-11-05T01:32:53.433" v="144" actId="1076"/>
          <ac:grpSpMkLst>
            <pc:docMk/>
            <pc:sldMk cId="1142657426" sldId="271"/>
            <ac:grpSpMk id="27" creationId="{00000000-0000-0000-0000-000000000000}"/>
          </ac:grpSpMkLst>
        </pc:grpChg>
      </pc:sldChg>
      <pc:sldChg chg="addSp delSp modSp ord modAnim modNotesTx">
        <pc:chgData name="王 锦樑" userId="3846a4e0852dde4d" providerId="LiveId" clId="{8C8DE92A-E0EB-46CE-994D-F5C3214E4DF5}" dt="2019-11-18T08:30:04.986" v="3491" actId="20577"/>
        <pc:sldMkLst>
          <pc:docMk/>
          <pc:sldMk cId="451472621" sldId="272"/>
        </pc:sldMkLst>
        <pc:spChg chg="mod">
          <ac:chgData name="王 锦樑" userId="3846a4e0852dde4d" providerId="LiveId" clId="{8C8DE92A-E0EB-46CE-994D-F5C3214E4DF5}" dt="2019-11-06T03:15:08.075" v="748" actId="164"/>
          <ac:spMkLst>
            <pc:docMk/>
            <pc:sldMk cId="451472621" sldId="272"/>
            <ac:spMk id="19" creationId="{00000000-0000-0000-0000-000000000000}"/>
          </ac:spMkLst>
        </pc:spChg>
        <pc:spChg chg="mod">
          <ac:chgData name="王 锦樑" userId="3846a4e0852dde4d" providerId="LiveId" clId="{8C8DE92A-E0EB-46CE-994D-F5C3214E4DF5}" dt="2019-11-06T03:15:08.075" v="748" actId="164"/>
          <ac:spMkLst>
            <pc:docMk/>
            <pc:sldMk cId="451472621" sldId="272"/>
            <ac:spMk id="20" creationId="{00000000-0000-0000-0000-000000000000}"/>
          </ac:spMkLst>
        </pc:spChg>
        <pc:spChg chg="mod">
          <ac:chgData name="王 锦樑" userId="3846a4e0852dde4d" providerId="LiveId" clId="{8C8DE92A-E0EB-46CE-994D-F5C3214E4DF5}" dt="2019-11-06T03:15:15.760" v="749" actId="164"/>
          <ac:spMkLst>
            <pc:docMk/>
            <pc:sldMk cId="451472621" sldId="272"/>
            <ac:spMk id="23" creationId="{00000000-0000-0000-0000-000000000000}"/>
          </ac:spMkLst>
        </pc:spChg>
        <pc:spChg chg="mod">
          <ac:chgData name="王 锦樑" userId="3846a4e0852dde4d" providerId="LiveId" clId="{8C8DE92A-E0EB-46CE-994D-F5C3214E4DF5}" dt="2019-11-06T03:15:15.760" v="749" actId="164"/>
          <ac:spMkLst>
            <pc:docMk/>
            <pc:sldMk cId="451472621" sldId="272"/>
            <ac:spMk id="25" creationId="{00000000-0000-0000-0000-000000000000}"/>
          </ac:spMkLst>
        </pc:spChg>
        <pc:spChg chg="mod">
          <ac:chgData name="王 锦樑" userId="3846a4e0852dde4d" providerId="LiveId" clId="{8C8DE92A-E0EB-46CE-994D-F5C3214E4DF5}" dt="2019-11-06T03:15:20.261" v="750" actId="164"/>
          <ac:spMkLst>
            <pc:docMk/>
            <pc:sldMk cId="451472621" sldId="272"/>
            <ac:spMk id="26" creationId="{00000000-0000-0000-0000-000000000000}"/>
          </ac:spMkLst>
        </pc:spChg>
        <pc:spChg chg="mod">
          <ac:chgData name="王 锦樑" userId="3846a4e0852dde4d" providerId="LiveId" clId="{8C8DE92A-E0EB-46CE-994D-F5C3214E4DF5}" dt="2019-11-06T03:15:20.261" v="750" actId="164"/>
          <ac:spMkLst>
            <pc:docMk/>
            <pc:sldMk cId="451472621" sldId="272"/>
            <ac:spMk id="27" creationId="{00000000-0000-0000-0000-000000000000}"/>
          </ac:spMkLst>
        </pc:spChg>
        <pc:spChg chg="mod">
          <ac:chgData name="王 锦樑" userId="3846a4e0852dde4d" providerId="LiveId" clId="{8C8DE92A-E0EB-46CE-994D-F5C3214E4DF5}" dt="2019-11-06T03:15:24.980" v="751" actId="164"/>
          <ac:spMkLst>
            <pc:docMk/>
            <pc:sldMk cId="451472621" sldId="272"/>
            <ac:spMk id="29" creationId="{00000000-0000-0000-0000-000000000000}"/>
          </ac:spMkLst>
        </pc:spChg>
        <pc:spChg chg="mod">
          <ac:chgData name="王 锦樑" userId="3846a4e0852dde4d" providerId="LiveId" clId="{8C8DE92A-E0EB-46CE-994D-F5C3214E4DF5}" dt="2019-11-06T03:15:24.980" v="751" actId="164"/>
          <ac:spMkLst>
            <pc:docMk/>
            <pc:sldMk cId="451472621" sldId="272"/>
            <ac:spMk id="30" creationId="{00000000-0000-0000-0000-000000000000}"/>
          </ac:spMkLst>
        </pc:spChg>
        <pc:spChg chg="mod">
          <ac:chgData name="王 锦樑" userId="3846a4e0852dde4d" providerId="LiveId" clId="{8C8DE92A-E0EB-46CE-994D-F5C3214E4DF5}" dt="2019-11-06T03:15:08.075" v="748" actId="164"/>
          <ac:spMkLst>
            <pc:docMk/>
            <pc:sldMk cId="451472621" sldId="272"/>
            <ac:spMk id="32" creationId="{00000000-0000-0000-0000-000000000000}"/>
          </ac:spMkLst>
        </pc:spChg>
        <pc:spChg chg="mod">
          <ac:chgData name="王 锦樑" userId="3846a4e0852dde4d" providerId="LiveId" clId="{8C8DE92A-E0EB-46CE-994D-F5C3214E4DF5}" dt="2019-11-06T03:23:14.430" v="884" actId="1076"/>
          <ac:spMkLst>
            <pc:docMk/>
            <pc:sldMk cId="451472621" sldId="272"/>
            <ac:spMk id="33" creationId="{00000000-0000-0000-0000-000000000000}"/>
          </ac:spMkLst>
        </pc:spChg>
        <pc:spChg chg="del">
          <ac:chgData name="王 锦樑" userId="3846a4e0852dde4d" providerId="LiveId" clId="{8C8DE92A-E0EB-46CE-994D-F5C3214E4DF5}" dt="2019-11-05T01:38:30.238" v="246" actId="478"/>
          <ac:spMkLst>
            <pc:docMk/>
            <pc:sldMk cId="451472621" sldId="272"/>
            <ac:spMk id="34" creationId="{00000000-0000-0000-0000-000000000000}"/>
          </ac:spMkLst>
        </pc:spChg>
        <pc:spChg chg="del">
          <ac:chgData name="王 锦樑" userId="3846a4e0852dde4d" providerId="LiveId" clId="{8C8DE92A-E0EB-46CE-994D-F5C3214E4DF5}" dt="2019-11-05T01:40:17.447" v="276" actId="478"/>
          <ac:spMkLst>
            <pc:docMk/>
            <pc:sldMk cId="451472621" sldId="272"/>
            <ac:spMk id="35" creationId="{00000000-0000-0000-0000-000000000000}"/>
          </ac:spMkLst>
        </pc:spChg>
        <pc:spChg chg="del">
          <ac:chgData name="王 锦樑" userId="3846a4e0852dde4d" providerId="LiveId" clId="{8C8DE92A-E0EB-46CE-994D-F5C3214E4DF5}" dt="2019-11-05T01:40:54.663" v="293" actId="478"/>
          <ac:spMkLst>
            <pc:docMk/>
            <pc:sldMk cId="451472621" sldId="272"/>
            <ac:spMk id="36" creationId="{00000000-0000-0000-0000-000000000000}"/>
          </ac:spMkLst>
        </pc:spChg>
        <pc:spChg chg="add mod">
          <ac:chgData name="王 锦樑" userId="3846a4e0852dde4d" providerId="LiveId" clId="{8C8DE92A-E0EB-46CE-994D-F5C3214E4DF5}" dt="2019-11-06T03:15:15.760" v="749" actId="164"/>
          <ac:spMkLst>
            <pc:docMk/>
            <pc:sldMk cId="451472621" sldId="272"/>
            <ac:spMk id="38" creationId="{CC58C40A-249B-489D-A0EF-588E72DBBFE9}"/>
          </ac:spMkLst>
        </pc:spChg>
        <pc:spChg chg="add mod">
          <ac:chgData name="王 锦樑" userId="3846a4e0852dde4d" providerId="LiveId" clId="{8C8DE92A-E0EB-46CE-994D-F5C3214E4DF5}" dt="2019-11-06T03:15:20.261" v="750" actId="164"/>
          <ac:spMkLst>
            <pc:docMk/>
            <pc:sldMk cId="451472621" sldId="272"/>
            <ac:spMk id="39" creationId="{DA62C38B-1CD5-428E-9530-AE8B316DF5FC}"/>
          </ac:spMkLst>
        </pc:spChg>
        <pc:spChg chg="add mod">
          <ac:chgData name="王 锦樑" userId="3846a4e0852dde4d" providerId="LiveId" clId="{8C8DE92A-E0EB-46CE-994D-F5C3214E4DF5}" dt="2019-11-06T03:15:24.980" v="751" actId="164"/>
          <ac:spMkLst>
            <pc:docMk/>
            <pc:sldMk cId="451472621" sldId="272"/>
            <ac:spMk id="40" creationId="{8FA20471-A39A-43EF-AA88-4092C307C18E}"/>
          </ac:spMkLst>
        </pc:spChg>
        <pc:spChg chg="add del">
          <ac:chgData name="王 锦樑" userId="3846a4e0852dde4d" providerId="LiveId" clId="{8C8DE92A-E0EB-46CE-994D-F5C3214E4DF5}" dt="2019-11-05T01:41:20.306" v="296"/>
          <ac:spMkLst>
            <pc:docMk/>
            <pc:sldMk cId="451472621" sldId="272"/>
            <ac:spMk id="41" creationId="{6BC8CAE2-130B-490D-8D80-E660C0095B61}"/>
          </ac:spMkLst>
        </pc:spChg>
        <pc:grpChg chg="add mod">
          <ac:chgData name="王 锦樑" userId="3846a4e0852dde4d" providerId="LiveId" clId="{8C8DE92A-E0EB-46CE-994D-F5C3214E4DF5}" dt="2019-11-06T03:15:00.231" v="747" actId="164"/>
          <ac:grpSpMkLst>
            <pc:docMk/>
            <pc:sldMk cId="451472621" sldId="272"/>
            <ac:grpSpMk id="2" creationId="{2CE5CA1F-3953-49A6-977D-2F65D81117C3}"/>
          </ac:grpSpMkLst>
        </pc:grpChg>
        <pc:grpChg chg="add mod">
          <ac:chgData name="王 锦樑" userId="3846a4e0852dde4d" providerId="LiveId" clId="{8C8DE92A-E0EB-46CE-994D-F5C3214E4DF5}" dt="2019-11-06T03:15:08.075" v="748" actId="164"/>
          <ac:grpSpMkLst>
            <pc:docMk/>
            <pc:sldMk cId="451472621" sldId="272"/>
            <ac:grpSpMk id="3" creationId="{E69F316A-427D-4C20-B3D4-142C6C5936F6}"/>
          </ac:grpSpMkLst>
        </pc:grpChg>
        <pc:grpChg chg="add mod">
          <ac:chgData name="王 锦樑" userId="3846a4e0852dde4d" providerId="LiveId" clId="{8C8DE92A-E0EB-46CE-994D-F5C3214E4DF5}" dt="2019-11-06T03:15:15.760" v="749" actId="164"/>
          <ac:grpSpMkLst>
            <pc:docMk/>
            <pc:sldMk cId="451472621" sldId="272"/>
            <ac:grpSpMk id="4" creationId="{536BEA7A-E5EB-4EE3-AE8A-4F1D812D30D7}"/>
          </ac:grpSpMkLst>
        </pc:grpChg>
        <pc:grpChg chg="add mod">
          <ac:chgData name="王 锦樑" userId="3846a4e0852dde4d" providerId="LiveId" clId="{8C8DE92A-E0EB-46CE-994D-F5C3214E4DF5}" dt="2019-11-06T03:15:20.261" v="750" actId="164"/>
          <ac:grpSpMkLst>
            <pc:docMk/>
            <pc:sldMk cId="451472621" sldId="272"/>
            <ac:grpSpMk id="5" creationId="{48149912-2810-4306-A8EB-558BBE13E2C0}"/>
          </ac:grpSpMkLst>
        </pc:grpChg>
        <pc:grpChg chg="add mod">
          <ac:chgData name="王 锦樑" userId="3846a4e0852dde4d" providerId="LiveId" clId="{8C8DE92A-E0EB-46CE-994D-F5C3214E4DF5}" dt="2019-11-06T03:15:24.980" v="751" actId="164"/>
          <ac:grpSpMkLst>
            <pc:docMk/>
            <pc:sldMk cId="451472621" sldId="272"/>
            <ac:grpSpMk id="6" creationId="{43A8AF3D-BD0A-4571-BE58-BB1C386844FD}"/>
          </ac:grpSpMkLst>
        </pc:grpChg>
        <pc:picChg chg="mod">
          <ac:chgData name="王 锦樑" userId="3846a4e0852dde4d" providerId="LiveId" clId="{8C8DE92A-E0EB-46CE-994D-F5C3214E4DF5}" dt="2019-11-06T03:15:08.075" v="748" actId="164"/>
          <ac:picMkLst>
            <pc:docMk/>
            <pc:sldMk cId="451472621" sldId="272"/>
            <ac:picMk id="22" creationId="{00000000-0000-0000-0000-000000000000}"/>
          </ac:picMkLst>
        </pc:picChg>
        <pc:picChg chg="mod">
          <ac:chgData name="王 锦樑" userId="3846a4e0852dde4d" providerId="LiveId" clId="{8C8DE92A-E0EB-46CE-994D-F5C3214E4DF5}" dt="2019-11-06T03:15:15.760" v="749" actId="164"/>
          <ac:picMkLst>
            <pc:docMk/>
            <pc:sldMk cId="451472621" sldId="272"/>
            <ac:picMk id="24" creationId="{00000000-0000-0000-0000-000000000000}"/>
          </ac:picMkLst>
        </pc:picChg>
        <pc:picChg chg="mod">
          <ac:chgData name="王 锦樑" userId="3846a4e0852dde4d" providerId="LiveId" clId="{8C8DE92A-E0EB-46CE-994D-F5C3214E4DF5}" dt="2019-11-06T03:15:20.261" v="750" actId="164"/>
          <ac:picMkLst>
            <pc:docMk/>
            <pc:sldMk cId="451472621" sldId="272"/>
            <ac:picMk id="28" creationId="{00000000-0000-0000-0000-000000000000}"/>
          </ac:picMkLst>
        </pc:picChg>
        <pc:picChg chg="mod">
          <ac:chgData name="王 锦樑" userId="3846a4e0852dde4d" providerId="LiveId" clId="{8C8DE92A-E0EB-46CE-994D-F5C3214E4DF5}" dt="2019-11-06T03:15:24.980" v="751" actId="164"/>
          <ac:picMkLst>
            <pc:docMk/>
            <pc:sldMk cId="451472621" sldId="272"/>
            <ac:picMk id="31" creationId="{00000000-0000-0000-0000-000000000000}"/>
          </ac:picMkLst>
        </pc:picChg>
      </pc:sldChg>
      <pc:sldChg chg="modNotesTx">
        <pc:chgData name="王 锦樑" userId="3846a4e0852dde4d" providerId="LiveId" clId="{8C8DE92A-E0EB-46CE-994D-F5C3214E4DF5}" dt="2019-11-18T07:51:00.667" v="3249" actId="20577"/>
        <pc:sldMkLst>
          <pc:docMk/>
          <pc:sldMk cId="3401918015" sldId="273"/>
        </pc:sldMkLst>
      </pc:sldChg>
      <pc:sldChg chg="addSp delSp modSp modAnim modNotesTx">
        <pc:chgData name="王 锦樑" userId="3846a4e0852dde4d" providerId="LiveId" clId="{8C8DE92A-E0EB-46CE-994D-F5C3214E4DF5}" dt="2019-11-18T02:07:48.808" v="1514" actId="20577"/>
        <pc:sldMkLst>
          <pc:docMk/>
          <pc:sldMk cId="4275238563" sldId="274"/>
        </pc:sldMkLst>
        <pc:spChg chg="mod topLvl">
          <ac:chgData name="王 锦樑" userId="3846a4e0852dde4d" providerId="LiveId" clId="{8C8DE92A-E0EB-46CE-994D-F5C3214E4DF5}" dt="2019-11-06T02:56:36.847" v="609" actId="165"/>
          <ac:spMkLst>
            <pc:docMk/>
            <pc:sldMk cId="4275238563" sldId="274"/>
            <ac:spMk id="2" creationId="{00000000-0000-0000-0000-000000000000}"/>
          </ac:spMkLst>
        </pc:spChg>
        <pc:spChg chg="mod topLvl">
          <ac:chgData name="王 锦樑" userId="3846a4e0852dde4d" providerId="LiveId" clId="{8C8DE92A-E0EB-46CE-994D-F5C3214E4DF5}" dt="2019-11-06T02:56:36.847" v="609" actId="165"/>
          <ac:spMkLst>
            <pc:docMk/>
            <pc:sldMk cId="4275238563" sldId="274"/>
            <ac:spMk id="11" creationId="{00000000-0000-0000-0000-000000000000}"/>
          </ac:spMkLst>
        </pc:spChg>
        <pc:spChg chg="mod topLvl">
          <ac:chgData name="王 锦樑" userId="3846a4e0852dde4d" providerId="LiveId" clId="{8C8DE92A-E0EB-46CE-994D-F5C3214E4DF5}" dt="2019-11-06T02:56:36.847" v="609" actId="165"/>
          <ac:spMkLst>
            <pc:docMk/>
            <pc:sldMk cId="4275238563" sldId="274"/>
            <ac:spMk id="12" creationId="{00000000-0000-0000-0000-000000000000}"/>
          </ac:spMkLst>
        </pc:spChg>
        <pc:spChg chg="mod">
          <ac:chgData name="王 锦樑" userId="3846a4e0852dde4d" providerId="LiveId" clId="{8C8DE92A-E0EB-46CE-994D-F5C3214E4DF5}" dt="2019-11-05T01:58:48.438" v="479"/>
          <ac:spMkLst>
            <pc:docMk/>
            <pc:sldMk cId="4275238563" sldId="274"/>
            <ac:spMk id="18" creationId="{00000000-0000-0000-0000-000000000000}"/>
          </ac:spMkLst>
        </pc:spChg>
        <pc:grpChg chg="add del mod">
          <ac:chgData name="王 锦樑" userId="3846a4e0852dde4d" providerId="LiveId" clId="{8C8DE92A-E0EB-46CE-994D-F5C3214E4DF5}" dt="2019-11-06T02:56:36.847" v="609" actId="165"/>
          <ac:grpSpMkLst>
            <pc:docMk/>
            <pc:sldMk cId="4275238563" sldId="274"/>
            <ac:grpSpMk id="22" creationId="{46FCC88C-8FF8-4167-A08D-7B259E765021}"/>
          </ac:grpSpMkLst>
        </pc:grpChg>
        <pc:picChg chg="mod topLvl">
          <ac:chgData name="王 锦樑" userId="3846a4e0852dde4d" providerId="LiveId" clId="{8C8DE92A-E0EB-46CE-994D-F5C3214E4DF5}" dt="2019-11-06T02:56:36.847" v="609" actId="165"/>
          <ac:picMkLst>
            <pc:docMk/>
            <pc:sldMk cId="4275238563" sldId="274"/>
            <ac:picMk id="6" creationId="{00000000-0000-0000-0000-000000000000}"/>
          </ac:picMkLst>
        </pc:picChg>
      </pc:sldChg>
      <pc:sldChg chg="addSp modSp modAnim modNotesTx">
        <pc:chgData name="王 锦樑" userId="3846a4e0852dde4d" providerId="LiveId" clId="{8C8DE92A-E0EB-46CE-994D-F5C3214E4DF5}" dt="2019-11-18T08:51:01.722" v="3493" actId="20577"/>
        <pc:sldMkLst>
          <pc:docMk/>
          <pc:sldMk cId="647564532" sldId="276"/>
        </pc:sldMkLst>
        <pc:spChg chg="mod">
          <ac:chgData name="王 锦樑" userId="3846a4e0852dde4d" providerId="LiveId" clId="{8C8DE92A-E0EB-46CE-994D-F5C3214E4DF5}" dt="2019-11-06T03:22:08.850" v="858"/>
          <ac:spMkLst>
            <pc:docMk/>
            <pc:sldMk cId="647564532" sldId="276"/>
            <ac:spMk id="11" creationId="{00000000-0000-0000-0000-000000000000}"/>
          </ac:spMkLst>
        </pc:spChg>
        <pc:spChg chg="mod">
          <ac:chgData name="王 锦樑" userId="3846a4e0852dde4d" providerId="LiveId" clId="{8C8DE92A-E0EB-46CE-994D-F5C3214E4DF5}" dt="2019-11-06T03:03:37.888" v="691" actId="164"/>
          <ac:spMkLst>
            <pc:docMk/>
            <pc:sldMk cId="647564532" sldId="276"/>
            <ac:spMk id="12" creationId="{00000000-0000-0000-0000-000000000000}"/>
          </ac:spMkLst>
        </pc:spChg>
        <pc:spChg chg="mod">
          <ac:chgData name="王 锦樑" userId="3846a4e0852dde4d" providerId="LiveId" clId="{8C8DE92A-E0EB-46CE-994D-F5C3214E4DF5}" dt="2019-11-06T03:22:12.256" v="860"/>
          <ac:spMkLst>
            <pc:docMk/>
            <pc:sldMk cId="647564532" sldId="276"/>
            <ac:spMk id="14" creationId="{00000000-0000-0000-0000-000000000000}"/>
          </ac:spMkLst>
        </pc:spChg>
        <pc:spChg chg="mod">
          <ac:chgData name="王 锦樑" userId="3846a4e0852dde4d" providerId="LiveId" clId="{8C8DE92A-E0EB-46CE-994D-F5C3214E4DF5}" dt="2019-11-06T03:22:15.183" v="862"/>
          <ac:spMkLst>
            <pc:docMk/>
            <pc:sldMk cId="647564532" sldId="276"/>
            <ac:spMk id="17" creationId="{00000000-0000-0000-0000-000000000000}"/>
          </ac:spMkLst>
        </pc:spChg>
        <pc:spChg chg="mod">
          <ac:chgData name="王 锦樑" userId="3846a4e0852dde4d" providerId="LiveId" clId="{8C8DE92A-E0EB-46CE-994D-F5C3214E4DF5}" dt="2019-11-06T03:04:11.936" v="700" actId="164"/>
          <ac:spMkLst>
            <pc:docMk/>
            <pc:sldMk cId="647564532" sldId="276"/>
            <ac:spMk id="18" creationId="{00000000-0000-0000-0000-000000000000}"/>
          </ac:spMkLst>
        </pc:spChg>
        <pc:spChg chg="mod">
          <ac:chgData name="王 锦樑" userId="3846a4e0852dde4d" providerId="LiveId" clId="{8C8DE92A-E0EB-46CE-994D-F5C3214E4DF5}" dt="2019-11-06T03:21:52.251" v="846"/>
          <ac:spMkLst>
            <pc:docMk/>
            <pc:sldMk cId="647564532" sldId="276"/>
            <ac:spMk id="20" creationId="{00000000-0000-0000-0000-000000000000}"/>
          </ac:spMkLst>
        </pc:spChg>
        <pc:grpChg chg="add mod">
          <ac:chgData name="王 锦樑" userId="3846a4e0852dde4d" providerId="LiveId" clId="{8C8DE92A-E0EB-46CE-994D-F5C3214E4DF5}" dt="2019-11-06T03:03:37.888" v="691" actId="164"/>
          <ac:grpSpMkLst>
            <pc:docMk/>
            <pc:sldMk cId="647564532" sldId="276"/>
            <ac:grpSpMk id="9" creationId="{34811BD2-A49E-4128-AD9B-45BCFC468267}"/>
          </ac:grpSpMkLst>
        </pc:grpChg>
        <pc:grpChg chg="add mod">
          <ac:chgData name="王 锦樑" userId="3846a4e0852dde4d" providerId="LiveId" clId="{8C8DE92A-E0EB-46CE-994D-F5C3214E4DF5}" dt="2019-11-06T03:22:15.181" v="861" actId="20577"/>
          <ac:grpSpMkLst>
            <pc:docMk/>
            <pc:sldMk cId="647564532" sldId="276"/>
            <ac:grpSpMk id="22" creationId="{FE888081-8F1A-4FED-8819-AA759A667BFD}"/>
          </ac:grpSpMkLst>
        </pc:grpChg>
      </pc:sldChg>
      <pc:sldChg chg="addSp modSp modAnim modNotesTx">
        <pc:chgData name="王 锦樑" userId="3846a4e0852dde4d" providerId="LiveId" clId="{8C8DE92A-E0EB-46CE-994D-F5C3214E4DF5}" dt="2019-11-18T03:12:10.113" v="2426" actId="20577"/>
        <pc:sldMkLst>
          <pc:docMk/>
          <pc:sldMk cId="423088177" sldId="277"/>
        </pc:sldMkLst>
        <pc:spChg chg="mod">
          <ac:chgData name="王 锦樑" userId="3846a4e0852dde4d" providerId="LiveId" clId="{8C8DE92A-E0EB-46CE-994D-F5C3214E4DF5}" dt="2019-11-06T03:03:15.550" v="685" actId="164"/>
          <ac:spMkLst>
            <pc:docMk/>
            <pc:sldMk cId="423088177" sldId="277"/>
            <ac:spMk id="6" creationId="{00000000-0000-0000-0000-000000000000}"/>
          </ac:spMkLst>
        </pc:spChg>
        <pc:spChg chg="mod">
          <ac:chgData name="王 锦樑" userId="3846a4e0852dde4d" providerId="LiveId" clId="{8C8DE92A-E0EB-46CE-994D-F5C3214E4DF5}" dt="2019-11-06T03:03:15.550" v="685" actId="164"/>
          <ac:spMkLst>
            <pc:docMk/>
            <pc:sldMk cId="423088177" sldId="277"/>
            <ac:spMk id="8" creationId="{00000000-0000-0000-0000-000000000000}"/>
          </ac:spMkLst>
        </pc:spChg>
        <pc:spChg chg="mod">
          <ac:chgData name="王 锦樑" userId="3846a4e0852dde4d" providerId="LiveId" clId="{8C8DE92A-E0EB-46CE-994D-F5C3214E4DF5}" dt="2019-11-06T03:03:19.299" v="686" actId="164"/>
          <ac:spMkLst>
            <pc:docMk/>
            <pc:sldMk cId="423088177" sldId="277"/>
            <ac:spMk id="12" creationId="{00000000-0000-0000-0000-000000000000}"/>
          </ac:spMkLst>
        </pc:spChg>
        <pc:spChg chg="mod">
          <ac:chgData name="王 锦樑" userId="3846a4e0852dde4d" providerId="LiveId" clId="{8C8DE92A-E0EB-46CE-994D-F5C3214E4DF5}" dt="2019-11-06T03:03:19.299" v="686" actId="164"/>
          <ac:spMkLst>
            <pc:docMk/>
            <pc:sldMk cId="423088177" sldId="277"/>
            <ac:spMk id="14" creationId="{00000000-0000-0000-0000-000000000000}"/>
          </ac:spMkLst>
        </pc:spChg>
        <pc:grpChg chg="add mod">
          <ac:chgData name="王 锦樑" userId="3846a4e0852dde4d" providerId="LiveId" clId="{8C8DE92A-E0EB-46CE-994D-F5C3214E4DF5}" dt="2019-11-06T03:03:15.550" v="685" actId="164"/>
          <ac:grpSpMkLst>
            <pc:docMk/>
            <pc:sldMk cId="423088177" sldId="277"/>
            <ac:grpSpMk id="4" creationId="{1811516A-202F-4149-8268-C40E058F3CBE}"/>
          </ac:grpSpMkLst>
        </pc:grpChg>
        <pc:grpChg chg="add mod">
          <ac:chgData name="王 锦樑" userId="3846a4e0852dde4d" providerId="LiveId" clId="{8C8DE92A-E0EB-46CE-994D-F5C3214E4DF5}" dt="2019-11-06T03:03:19.299" v="686" actId="164"/>
          <ac:grpSpMkLst>
            <pc:docMk/>
            <pc:sldMk cId="423088177" sldId="277"/>
            <ac:grpSpMk id="7" creationId="{A8D5152C-D7A1-4474-8A75-3C932DE99B37}"/>
          </ac:grpSpMkLst>
        </pc:grpChg>
      </pc:sldChg>
      <pc:sldChg chg="addSp modSp modAnim modNotesTx">
        <pc:chgData name="王 锦樑" userId="3846a4e0852dde4d" providerId="LiveId" clId="{8C8DE92A-E0EB-46CE-994D-F5C3214E4DF5}" dt="2019-11-18T02:31:34.180" v="1853" actId="20577"/>
        <pc:sldMkLst>
          <pc:docMk/>
          <pc:sldMk cId="724119378" sldId="278"/>
        </pc:sldMkLst>
        <pc:spChg chg="mod">
          <ac:chgData name="王 锦樑" userId="3846a4e0852dde4d" providerId="LiveId" clId="{8C8DE92A-E0EB-46CE-994D-F5C3214E4DF5}" dt="2019-11-06T02:59:15.508" v="638" actId="164"/>
          <ac:spMkLst>
            <pc:docMk/>
            <pc:sldMk cId="724119378" sldId="278"/>
            <ac:spMk id="5" creationId="{00000000-0000-0000-0000-000000000000}"/>
          </ac:spMkLst>
        </pc:spChg>
        <pc:spChg chg="mod">
          <ac:chgData name="王 锦樑" userId="3846a4e0852dde4d" providerId="LiveId" clId="{8C8DE92A-E0EB-46CE-994D-F5C3214E4DF5}" dt="2019-11-06T02:59:03.871" v="637" actId="164"/>
          <ac:spMkLst>
            <pc:docMk/>
            <pc:sldMk cId="724119378" sldId="278"/>
            <ac:spMk id="7" creationId="{00000000-0000-0000-0000-000000000000}"/>
          </ac:spMkLst>
        </pc:spChg>
        <pc:spChg chg="mod">
          <ac:chgData name="王 锦樑" userId="3846a4e0852dde4d" providerId="LiveId" clId="{8C8DE92A-E0EB-46CE-994D-F5C3214E4DF5}" dt="2019-11-06T02:59:31.848" v="639" actId="164"/>
          <ac:spMkLst>
            <pc:docMk/>
            <pc:sldMk cId="724119378" sldId="278"/>
            <ac:spMk id="9" creationId="{00000000-0000-0000-0000-000000000000}"/>
          </ac:spMkLst>
        </pc:spChg>
        <pc:spChg chg="mod">
          <ac:chgData name="王 锦樑" userId="3846a4e0852dde4d" providerId="LiveId" clId="{8C8DE92A-E0EB-46CE-994D-F5C3214E4DF5}" dt="2019-11-06T03:00:43.875" v="640" actId="164"/>
          <ac:spMkLst>
            <pc:docMk/>
            <pc:sldMk cId="724119378" sldId="278"/>
            <ac:spMk id="11" creationId="{00000000-0000-0000-0000-000000000000}"/>
          </ac:spMkLst>
        </pc:spChg>
        <pc:spChg chg="mod">
          <ac:chgData name="王 锦樑" userId="3846a4e0852dde4d" providerId="LiveId" clId="{8C8DE92A-E0EB-46CE-994D-F5C3214E4DF5}" dt="2019-11-06T03:21:12.172" v="838"/>
          <ac:spMkLst>
            <pc:docMk/>
            <pc:sldMk cId="724119378" sldId="278"/>
            <ac:spMk id="13" creationId="{00000000-0000-0000-0000-000000000000}"/>
          </ac:spMkLst>
        </pc:spChg>
        <pc:grpChg chg="add mod">
          <ac:chgData name="王 锦樑" userId="3846a4e0852dde4d" providerId="LiveId" clId="{8C8DE92A-E0EB-46CE-994D-F5C3214E4DF5}" dt="2019-11-06T02:59:03.871" v="637" actId="164"/>
          <ac:grpSpMkLst>
            <pc:docMk/>
            <pc:sldMk cId="724119378" sldId="278"/>
            <ac:grpSpMk id="2" creationId="{395F26A0-6999-46EE-B614-8E81A394653D}"/>
          </ac:grpSpMkLst>
        </pc:grpChg>
        <pc:grpChg chg="add mod">
          <ac:chgData name="王 锦樑" userId="3846a4e0852dde4d" providerId="LiveId" clId="{8C8DE92A-E0EB-46CE-994D-F5C3214E4DF5}" dt="2019-11-06T02:59:15.508" v="638" actId="164"/>
          <ac:grpSpMkLst>
            <pc:docMk/>
            <pc:sldMk cId="724119378" sldId="278"/>
            <ac:grpSpMk id="3" creationId="{E026BE23-2963-49F5-9E45-F0BAD982C5E3}"/>
          </ac:grpSpMkLst>
        </pc:grpChg>
        <pc:grpChg chg="mod">
          <ac:chgData name="王 锦樑" userId="3846a4e0852dde4d" providerId="LiveId" clId="{8C8DE92A-E0EB-46CE-994D-F5C3214E4DF5}" dt="2019-11-06T02:59:15.508" v="638" actId="164"/>
          <ac:grpSpMkLst>
            <pc:docMk/>
            <pc:sldMk cId="724119378" sldId="278"/>
            <ac:grpSpMk id="14" creationId="{00000000-0000-0000-0000-000000000000}"/>
          </ac:grpSpMkLst>
        </pc:grpChg>
        <pc:grpChg chg="add mod">
          <ac:chgData name="王 锦樑" userId="3846a4e0852dde4d" providerId="LiveId" clId="{8C8DE92A-E0EB-46CE-994D-F5C3214E4DF5}" dt="2019-11-06T02:59:31.848" v="639" actId="164"/>
          <ac:grpSpMkLst>
            <pc:docMk/>
            <pc:sldMk cId="724119378" sldId="278"/>
            <ac:grpSpMk id="17" creationId="{D0E7B784-EDED-4378-B085-7BFD5FCACE24}"/>
          </ac:grpSpMkLst>
        </pc:grpChg>
        <pc:grpChg chg="add mod">
          <ac:chgData name="王 锦樑" userId="3846a4e0852dde4d" providerId="LiveId" clId="{8C8DE92A-E0EB-46CE-994D-F5C3214E4DF5}" dt="2019-11-06T03:00:43.875" v="640" actId="164"/>
          <ac:grpSpMkLst>
            <pc:docMk/>
            <pc:sldMk cId="724119378" sldId="278"/>
            <ac:grpSpMk id="18" creationId="{1C007922-258E-463D-9FE7-3667F0CCF4D8}"/>
          </ac:grpSpMkLst>
        </pc:grpChg>
        <pc:grpChg chg="mod">
          <ac:chgData name="王 锦樑" userId="3846a4e0852dde4d" providerId="LiveId" clId="{8C8DE92A-E0EB-46CE-994D-F5C3214E4DF5}" dt="2019-11-06T02:59:03.871" v="637" actId="164"/>
          <ac:grpSpMkLst>
            <pc:docMk/>
            <pc:sldMk cId="724119378" sldId="278"/>
            <ac:grpSpMk id="28" creationId="{AA927CBB-DC90-4AA9-972D-91C9F3C1D98B}"/>
          </ac:grpSpMkLst>
        </pc:grpChg>
        <pc:grpChg chg="mod">
          <ac:chgData name="王 锦樑" userId="3846a4e0852dde4d" providerId="LiveId" clId="{8C8DE92A-E0EB-46CE-994D-F5C3214E4DF5}" dt="2019-11-06T02:59:31.848" v="639" actId="164"/>
          <ac:grpSpMkLst>
            <pc:docMk/>
            <pc:sldMk cId="724119378" sldId="278"/>
            <ac:grpSpMk id="31" creationId="{1C30C091-084F-4B45-8457-9540D5D8FF50}"/>
          </ac:grpSpMkLst>
        </pc:grpChg>
        <pc:grpChg chg="mod">
          <ac:chgData name="王 锦樑" userId="3846a4e0852dde4d" providerId="LiveId" clId="{8C8DE92A-E0EB-46CE-994D-F5C3214E4DF5}" dt="2019-11-06T03:00:43.875" v="640" actId="164"/>
          <ac:grpSpMkLst>
            <pc:docMk/>
            <pc:sldMk cId="724119378" sldId="278"/>
            <ac:grpSpMk id="34" creationId="{A72C56A8-9178-475E-8677-0E40037027A2}"/>
          </ac:grpSpMkLst>
        </pc:grpChg>
        <pc:picChg chg="mod">
          <ac:chgData name="王 锦樑" userId="3846a4e0852dde4d" providerId="LiveId" clId="{8C8DE92A-E0EB-46CE-994D-F5C3214E4DF5}" dt="2019-11-06T02:59:15.508" v="638" actId="164"/>
          <ac:picMkLst>
            <pc:docMk/>
            <pc:sldMk cId="724119378" sldId="278"/>
            <ac:picMk id="6" creationId="{00000000-0000-0000-0000-000000000000}"/>
          </ac:picMkLst>
        </pc:picChg>
        <pc:picChg chg="mod">
          <ac:chgData name="王 锦樑" userId="3846a4e0852dde4d" providerId="LiveId" clId="{8C8DE92A-E0EB-46CE-994D-F5C3214E4DF5}" dt="2019-11-06T02:59:03.871" v="637" actId="164"/>
          <ac:picMkLst>
            <pc:docMk/>
            <pc:sldMk cId="724119378" sldId="278"/>
            <ac:picMk id="8" creationId="{00000000-0000-0000-0000-000000000000}"/>
          </ac:picMkLst>
        </pc:picChg>
        <pc:picChg chg="mod">
          <ac:chgData name="王 锦樑" userId="3846a4e0852dde4d" providerId="LiveId" clId="{8C8DE92A-E0EB-46CE-994D-F5C3214E4DF5}" dt="2019-11-06T02:59:31.848" v="639" actId="164"/>
          <ac:picMkLst>
            <pc:docMk/>
            <pc:sldMk cId="724119378" sldId="278"/>
            <ac:picMk id="10" creationId="{00000000-0000-0000-0000-000000000000}"/>
          </ac:picMkLst>
        </pc:picChg>
        <pc:picChg chg="mod">
          <ac:chgData name="王 锦樑" userId="3846a4e0852dde4d" providerId="LiveId" clId="{8C8DE92A-E0EB-46CE-994D-F5C3214E4DF5}" dt="2019-11-06T03:00:43.875" v="640" actId="164"/>
          <ac:picMkLst>
            <pc:docMk/>
            <pc:sldMk cId="724119378" sldId="278"/>
            <ac:picMk id="12" creationId="{00000000-0000-0000-0000-000000000000}"/>
          </ac:picMkLst>
        </pc:picChg>
      </pc:sldChg>
      <pc:sldChg chg="modNotesTx">
        <pc:chgData name="王 锦樑" userId="3846a4e0852dde4d" providerId="LiveId" clId="{8C8DE92A-E0EB-46CE-994D-F5C3214E4DF5}" dt="2019-11-18T02:00:56.673" v="1323" actId="113"/>
        <pc:sldMkLst>
          <pc:docMk/>
          <pc:sldMk cId="1747543804" sldId="279"/>
        </pc:sldMkLst>
      </pc:sldChg>
      <pc:sldChg chg="addSp modSp modAnim modNotesTx">
        <pc:chgData name="王 锦樑" userId="3846a4e0852dde4d" providerId="LiveId" clId="{8C8DE92A-E0EB-46CE-994D-F5C3214E4DF5}" dt="2019-11-18T02:54:05.287" v="2036" actId="20577"/>
        <pc:sldMkLst>
          <pc:docMk/>
          <pc:sldMk cId="2539204843" sldId="280"/>
        </pc:sldMkLst>
        <pc:spChg chg="mod">
          <ac:chgData name="王 锦樑" userId="3846a4e0852dde4d" providerId="LiveId" clId="{8C8DE92A-E0EB-46CE-994D-F5C3214E4DF5}" dt="2019-11-06T03:01:30.664" v="651" actId="164"/>
          <ac:spMkLst>
            <pc:docMk/>
            <pc:sldMk cId="2539204843" sldId="280"/>
            <ac:spMk id="5" creationId="{00000000-0000-0000-0000-000000000000}"/>
          </ac:spMkLst>
        </pc:spChg>
        <pc:spChg chg="mod">
          <ac:chgData name="王 锦樑" userId="3846a4e0852dde4d" providerId="LiveId" clId="{8C8DE92A-E0EB-46CE-994D-F5C3214E4DF5}" dt="2019-11-06T03:01:30.664" v="651" actId="164"/>
          <ac:spMkLst>
            <pc:docMk/>
            <pc:sldMk cId="2539204843" sldId="280"/>
            <ac:spMk id="6" creationId="{00000000-0000-0000-0000-000000000000}"/>
          </ac:spMkLst>
        </pc:spChg>
        <pc:spChg chg="mod">
          <ac:chgData name="王 锦樑" userId="3846a4e0852dde4d" providerId="LiveId" clId="{8C8DE92A-E0EB-46CE-994D-F5C3214E4DF5}" dt="2019-11-06T03:01:30.664" v="651" actId="164"/>
          <ac:spMkLst>
            <pc:docMk/>
            <pc:sldMk cId="2539204843" sldId="280"/>
            <ac:spMk id="7" creationId="{00000000-0000-0000-0000-000000000000}"/>
          </ac:spMkLst>
        </pc:spChg>
        <pc:spChg chg="mod">
          <ac:chgData name="王 锦樑" userId="3846a4e0852dde4d" providerId="LiveId" clId="{8C8DE92A-E0EB-46CE-994D-F5C3214E4DF5}" dt="2019-11-06T03:01:37.205" v="652" actId="164"/>
          <ac:spMkLst>
            <pc:docMk/>
            <pc:sldMk cId="2539204843" sldId="280"/>
            <ac:spMk id="9" creationId="{00000000-0000-0000-0000-000000000000}"/>
          </ac:spMkLst>
        </pc:spChg>
        <pc:spChg chg="mod">
          <ac:chgData name="王 锦樑" userId="3846a4e0852dde4d" providerId="LiveId" clId="{8C8DE92A-E0EB-46CE-994D-F5C3214E4DF5}" dt="2019-11-06T03:01:37.205" v="652" actId="164"/>
          <ac:spMkLst>
            <pc:docMk/>
            <pc:sldMk cId="2539204843" sldId="280"/>
            <ac:spMk id="10" creationId="{00000000-0000-0000-0000-000000000000}"/>
          </ac:spMkLst>
        </pc:spChg>
        <pc:spChg chg="mod">
          <ac:chgData name="王 锦樑" userId="3846a4e0852dde4d" providerId="LiveId" clId="{8C8DE92A-E0EB-46CE-994D-F5C3214E4DF5}" dt="2019-11-06T03:01:37.205" v="652" actId="164"/>
          <ac:spMkLst>
            <pc:docMk/>
            <pc:sldMk cId="2539204843" sldId="280"/>
            <ac:spMk id="11" creationId="{00000000-0000-0000-0000-000000000000}"/>
          </ac:spMkLst>
        </pc:spChg>
        <pc:spChg chg="mod">
          <ac:chgData name="王 锦樑" userId="3846a4e0852dde4d" providerId="LiveId" clId="{8C8DE92A-E0EB-46CE-994D-F5C3214E4DF5}" dt="2019-11-06T03:01:42.400" v="653" actId="164"/>
          <ac:spMkLst>
            <pc:docMk/>
            <pc:sldMk cId="2539204843" sldId="280"/>
            <ac:spMk id="13" creationId="{00000000-0000-0000-0000-000000000000}"/>
          </ac:spMkLst>
        </pc:spChg>
        <pc:spChg chg="mod">
          <ac:chgData name="王 锦樑" userId="3846a4e0852dde4d" providerId="LiveId" clId="{8C8DE92A-E0EB-46CE-994D-F5C3214E4DF5}" dt="2019-11-06T03:01:42.400" v="653" actId="164"/>
          <ac:spMkLst>
            <pc:docMk/>
            <pc:sldMk cId="2539204843" sldId="280"/>
            <ac:spMk id="14" creationId="{00000000-0000-0000-0000-000000000000}"/>
          </ac:spMkLst>
        </pc:spChg>
        <pc:spChg chg="mod">
          <ac:chgData name="王 锦樑" userId="3846a4e0852dde4d" providerId="LiveId" clId="{8C8DE92A-E0EB-46CE-994D-F5C3214E4DF5}" dt="2019-11-06T03:02:11.403" v="670" actId="20577"/>
          <ac:spMkLst>
            <pc:docMk/>
            <pc:sldMk cId="2539204843" sldId="280"/>
            <ac:spMk id="15" creationId="{00000000-0000-0000-0000-000000000000}"/>
          </ac:spMkLst>
        </pc:spChg>
        <pc:grpChg chg="add mod">
          <ac:chgData name="王 锦樑" userId="3846a4e0852dde4d" providerId="LiveId" clId="{8C8DE92A-E0EB-46CE-994D-F5C3214E4DF5}" dt="2019-11-06T03:01:30.664" v="651" actId="164"/>
          <ac:grpSpMkLst>
            <pc:docMk/>
            <pc:sldMk cId="2539204843" sldId="280"/>
            <ac:grpSpMk id="3" creationId="{1191BCFB-7B33-4C4E-B8ED-CDE2F9B33585}"/>
          </ac:grpSpMkLst>
        </pc:grpChg>
        <pc:grpChg chg="add mod">
          <ac:chgData name="王 锦樑" userId="3846a4e0852dde4d" providerId="LiveId" clId="{8C8DE92A-E0EB-46CE-994D-F5C3214E4DF5}" dt="2019-11-06T03:01:37.205" v="652" actId="164"/>
          <ac:grpSpMkLst>
            <pc:docMk/>
            <pc:sldMk cId="2539204843" sldId="280"/>
            <ac:grpSpMk id="18" creationId="{91703015-B859-4243-BEE9-EF12089C4219}"/>
          </ac:grpSpMkLst>
        </pc:grpChg>
        <pc:grpChg chg="add mod">
          <ac:chgData name="王 锦樑" userId="3846a4e0852dde4d" providerId="LiveId" clId="{8C8DE92A-E0EB-46CE-994D-F5C3214E4DF5}" dt="2019-11-06T03:01:42.400" v="653" actId="164"/>
          <ac:grpSpMkLst>
            <pc:docMk/>
            <pc:sldMk cId="2539204843" sldId="280"/>
            <ac:grpSpMk id="19" creationId="{0C9224E4-D122-4366-9EBE-48FFAFBF996F}"/>
          </ac:grpSpMkLst>
        </pc:grpChg>
        <pc:picChg chg="mod">
          <ac:chgData name="王 锦樑" userId="3846a4e0852dde4d" providerId="LiveId" clId="{8C8DE92A-E0EB-46CE-994D-F5C3214E4DF5}" dt="2019-11-06T03:01:30.664" v="651" actId="164"/>
          <ac:picMkLst>
            <pc:docMk/>
            <pc:sldMk cId="2539204843" sldId="280"/>
            <ac:picMk id="8" creationId="{00000000-0000-0000-0000-000000000000}"/>
          </ac:picMkLst>
        </pc:picChg>
        <pc:picChg chg="mod">
          <ac:chgData name="王 锦樑" userId="3846a4e0852dde4d" providerId="LiveId" clId="{8C8DE92A-E0EB-46CE-994D-F5C3214E4DF5}" dt="2019-11-06T03:01:37.205" v="652" actId="164"/>
          <ac:picMkLst>
            <pc:docMk/>
            <pc:sldMk cId="2539204843" sldId="280"/>
            <ac:picMk id="12" creationId="{00000000-0000-0000-0000-000000000000}"/>
          </ac:picMkLst>
        </pc:picChg>
        <pc:picChg chg="mod">
          <ac:chgData name="王 锦樑" userId="3846a4e0852dde4d" providerId="LiveId" clId="{8C8DE92A-E0EB-46CE-994D-F5C3214E4DF5}" dt="2019-11-06T03:01:42.400" v="653" actId="164"/>
          <ac:picMkLst>
            <pc:docMk/>
            <pc:sldMk cId="2539204843" sldId="280"/>
            <ac:picMk id="16" creationId="{00000000-0000-0000-0000-000000000000}"/>
          </ac:picMkLst>
        </pc:picChg>
      </pc:sldChg>
      <pc:sldChg chg="addSp delSp modSp del ord">
        <pc:chgData name="王 锦樑" userId="3846a4e0852dde4d" providerId="LiveId" clId="{8C8DE92A-E0EB-46CE-994D-F5C3214E4DF5}" dt="2019-11-05T01:54:42.245" v="367" actId="2696"/>
        <pc:sldMkLst>
          <pc:docMk/>
          <pc:sldMk cId="1949014106" sldId="281"/>
        </pc:sldMkLst>
        <pc:spChg chg="mod">
          <ac:chgData name="王 锦樑" userId="3846a4e0852dde4d" providerId="LiveId" clId="{8C8DE92A-E0EB-46CE-994D-F5C3214E4DF5}" dt="2019-11-05T01:26:42.384" v="7"/>
          <ac:spMkLst>
            <pc:docMk/>
            <pc:sldMk cId="1949014106" sldId="281"/>
            <ac:spMk id="13" creationId="{00000000-0000-0000-0000-000000000000}"/>
          </ac:spMkLst>
        </pc:spChg>
        <pc:spChg chg="add del mod">
          <ac:chgData name="王 锦樑" userId="3846a4e0852dde4d" providerId="LiveId" clId="{8C8DE92A-E0EB-46CE-994D-F5C3214E4DF5}" dt="2019-11-05T01:27:22.640" v="12" actId="478"/>
          <ac:spMkLst>
            <pc:docMk/>
            <pc:sldMk cId="1949014106" sldId="281"/>
            <ac:spMk id="30" creationId="{F682C62E-9975-4793-937F-1B6BF2DCE637}"/>
          </ac:spMkLst>
        </pc:spChg>
        <pc:spChg chg="add del mod">
          <ac:chgData name="王 锦樑" userId="3846a4e0852dde4d" providerId="LiveId" clId="{8C8DE92A-E0EB-46CE-994D-F5C3214E4DF5}" dt="2019-11-05T01:27:20.494" v="11" actId="478"/>
          <ac:spMkLst>
            <pc:docMk/>
            <pc:sldMk cId="1949014106" sldId="281"/>
            <ac:spMk id="31" creationId="{9BB1A8AE-0E62-4264-96DA-514C7F490061}"/>
          </ac:spMkLst>
        </pc:spChg>
      </pc:sldChg>
      <pc:sldChg chg="del">
        <pc:chgData name="王 锦樑" userId="3846a4e0852dde4d" providerId="LiveId" clId="{8C8DE92A-E0EB-46CE-994D-F5C3214E4DF5}" dt="2019-11-05T01:54:47.065" v="369" actId="2696"/>
        <pc:sldMkLst>
          <pc:docMk/>
          <pc:sldMk cId="2108368847" sldId="282"/>
        </pc:sldMkLst>
      </pc:sldChg>
      <pc:sldChg chg="modSp ord modAnim modNotesTx">
        <pc:chgData name="王 锦樑" userId="3846a4e0852dde4d" providerId="LiveId" clId="{8C8DE92A-E0EB-46CE-994D-F5C3214E4DF5}" dt="2019-11-18T08:53:41.934" v="3550" actId="20577"/>
        <pc:sldMkLst>
          <pc:docMk/>
          <pc:sldMk cId="877376413" sldId="283"/>
        </pc:sldMkLst>
        <pc:spChg chg="mod">
          <ac:chgData name="王 锦樑" userId="3846a4e0852dde4d" providerId="LiveId" clId="{8C8DE92A-E0EB-46CE-994D-F5C3214E4DF5}" dt="2019-11-05T01:52:48.278" v="351"/>
          <ac:spMkLst>
            <pc:docMk/>
            <pc:sldMk cId="877376413" sldId="283"/>
            <ac:spMk id="11" creationId="{00000000-0000-0000-0000-000000000000}"/>
          </ac:spMkLst>
        </pc:spChg>
        <pc:spChg chg="mod">
          <ac:chgData name="王 锦樑" userId="3846a4e0852dde4d" providerId="LiveId" clId="{8C8DE92A-E0EB-46CE-994D-F5C3214E4DF5}" dt="2019-11-05T01:52:24.850" v="332"/>
          <ac:spMkLst>
            <pc:docMk/>
            <pc:sldMk cId="877376413" sldId="283"/>
            <ac:spMk id="12" creationId="{00000000-0000-0000-0000-000000000000}"/>
          </ac:spMkLst>
        </pc:spChg>
        <pc:spChg chg="mod">
          <ac:chgData name="王 锦樑" userId="3846a4e0852dde4d" providerId="LiveId" clId="{8C8DE92A-E0EB-46CE-994D-F5C3214E4DF5}" dt="2019-11-05T01:53:19.555" v="357"/>
          <ac:spMkLst>
            <pc:docMk/>
            <pc:sldMk cId="877376413" sldId="283"/>
            <ac:spMk id="24" creationId="{00000000-0000-0000-0000-000000000000}"/>
          </ac:spMkLst>
        </pc:spChg>
        <pc:spChg chg="mod">
          <ac:chgData name="王 锦樑" userId="3846a4e0852dde4d" providerId="LiveId" clId="{8C8DE92A-E0EB-46CE-994D-F5C3214E4DF5}" dt="2019-11-05T01:53:00.825" v="353" actId="14100"/>
          <ac:spMkLst>
            <pc:docMk/>
            <pc:sldMk cId="877376413" sldId="283"/>
            <ac:spMk id="25" creationId="{00000000-0000-0000-0000-000000000000}"/>
          </ac:spMkLst>
        </pc:spChg>
        <pc:spChg chg="mod">
          <ac:chgData name="王 锦樑" userId="3846a4e0852dde4d" providerId="LiveId" clId="{8C8DE92A-E0EB-46CE-994D-F5C3214E4DF5}" dt="2019-11-05T01:54:28.982" v="365" actId="14100"/>
          <ac:spMkLst>
            <pc:docMk/>
            <pc:sldMk cId="877376413" sldId="283"/>
            <ac:spMk id="27" creationId="{00000000-0000-0000-0000-000000000000}"/>
          </ac:spMkLst>
        </pc:spChg>
        <pc:spChg chg="mod">
          <ac:chgData name="王 锦樑" userId="3846a4e0852dde4d" providerId="LiveId" clId="{8C8DE92A-E0EB-46CE-994D-F5C3214E4DF5}" dt="2019-11-05T01:53:59.912" v="359" actId="14100"/>
          <ac:spMkLst>
            <pc:docMk/>
            <pc:sldMk cId="877376413" sldId="283"/>
            <ac:spMk id="28" creationId="{00000000-0000-0000-0000-000000000000}"/>
          </ac:spMkLst>
        </pc:spChg>
        <pc:spChg chg="mod">
          <ac:chgData name="王 锦樑" userId="3846a4e0852dde4d" providerId="LiveId" clId="{8C8DE92A-E0EB-46CE-994D-F5C3214E4DF5}" dt="2019-11-05T01:52:01.842" v="331"/>
          <ac:spMkLst>
            <pc:docMk/>
            <pc:sldMk cId="877376413" sldId="283"/>
            <ac:spMk id="29" creationId="{00000000-0000-0000-0000-000000000000}"/>
          </ac:spMkLst>
        </pc:spChg>
        <pc:grpChg chg="mod">
          <ac:chgData name="王 锦樑" userId="3846a4e0852dde4d" providerId="LiveId" clId="{8C8DE92A-E0EB-46CE-994D-F5C3214E4DF5}" dt="2019-11-05T01:52:24.850" v="332"/>
          <ac:grpSpMkLst>
            <pc:docMk/>
            <pc:sldMk cId="877376413" sldId="283"/>
            <ac:grpSpMk id="10" creationId="{00000000-0000-0000-0000-000000000000}"/>
          </ac:grpSpMkLst>
        </pc:grpChg>
        <pc:grpChg chg="mod">
          <ac:chgData name="王 锦樑" userId="3846a4e0852dde4d" providerId="LiveId" clId="{8C8DE92A-E0EB-46CE-994D-F5C3214E4DF5}" dt="2019-11-05T01:53:15.156" v="356"/>
          <ac:grpSpMkLst>
            <pc:docMk/>
            <pc:sldMk cId="877376413" sldId="283"/>
            <ac:grpSpMk id="23" creationId="{00000000-0000-0000-0000-000000000000}"/>
          </ac:grpSpMkLst>
        </pc:grpChg>
        <pc:grpChg chg="mod">
          <ac:chgData name="王 锦樑" userId="3846a4e0852dde4d" providerId="LiveId" clId="{8C8DE92A-E0EB-46CE-994D-F5C3214E4DF5}" dt="2019-11-05T01:54:15.108" v="361"/>
          <ac:grpSpMkLst>
            <pc:docMk/>
            <pc:sldMk cId="877376413" sldId="283"/>
            <ac:grpSpMk id="26" creationId="{00000000-0000-0000-0000-000000000000}"/>
          </ac:grpSpMkLst>
        </pc:grpChg>
      </pc:sldChg>
      <pc:sldChg chg="del">
        <pc:chgData name="王 锦樑" userId="3846a4e0852dde4d" providerId="LiveId" clId="{8C8DE92A-E0EB-46CE-994D-F5C3214E4DF5}" dt="2019-11-05T01:54:44.801" v="368" actId="2696"/>
        <pc:sldMkLst>
          <pc:docMk/>
          <pc:sldMk cId="40975807" sldId="284"/>
        </pc:sldMkLst>
      </pc:sldChg>
      <pc:sldChg chg="del">
        <pc:chgData name="王 锦樑" userId="3846a4e0852dde4d" providerId="LiveId" clId="{8C8DE92A-E0EB-46CE-994D-F5C3214E4DF5}" dt="2019-11-05T01:54:50.449" v="370" actId="2696"/>
        <pc:sldMkLst>
          <pc:docMk/>
          <pc:sldMk cId="292226591" sldId="285"/>
        </pc:sldMkLst>
      </pc:sldChg>
      <pc:sldChg chg="addSp modSp modAnim modNotesTx">
        <pc:chgData name="王 锦樑" userId="3846a4e0852dde4d" providerId="LiveId" clId="{8C8DE92A-E0EB-46CE-994D-F5C3214E4DF5}" dt="2019-11-18T08:51:14.416" v="3495" actId="20577"/>
        <pc:sldMkLst>
          <pc:docMk/>
          <pc:sldMk cId="3548412704" sldId="286"/>
        </pc:sldMkLst>
        <pc:spChg chg="mod">
          <ac:chgData name="王 锦樑" userId="3846a4e0852dde4d" providerId="LiveId" clId="{8C8DE92A-E0EB-46CE-994D-F5C3214E4DF5}" dt="2019-11-06T03:10:31.011" v="707" actId="164"/>
          <ac:spMkLst>
            <pc:docMk/>
            <pc:sldMk cId="3548412704" sldId="286"/>
            <ac:spMk id="3" creationId="{00000000-0000-0000-0000-000000000000}"/>
          </ac:spMkLst>
        </pc:spChg>
        <pc:spChg chg="mod">
          <ac:chgData name="王 锦樑" userId="3846a4e0852dde4d" providerId="LiveId" clId="{8C8DE92A-E0EB-46CE-994D-F5C3214E4DF5}" dt="2019-11-06T03:10:31.011" v="707" actId="164"/>
          <ac:spMkLst>
            <pc:docMk/>
            <pc:sldMk cId="3548412704" sldId="286"/>
            <ac:spMk id="4" creationId="{00000000-0000-0000-0000-000000000000}"/>
          </ac:spMkLst>
        </pc:spChg>
        <pc:spChg chg="mod">
          <ac:chgData name="王 锦樑" userId="3846a4e0852dde4d" providerId="LiveId" clId="{8C8DE92A-E0EB-46CE-994D-F5C3214E4DF5}" dt="2019-11-06T03:10:31.011" v="707" actId="164"/>
          <ac:spMkLst>
            <pc:docMk/>
            <pc:sldMk cId="3548412704" sldId="286"/>
            <ac:spMk id="5" creationId="{00000000-0000-0000-0000-000000000000}"/>
          </ac:spMkLst>
        </pc:spChg>
        <pc:spChg chg="mod">
          <ac:chgData name="王 锦樑" userId="3846a4e0852dde4d" providerId="LiveId" clId="{8C8DE92A-E0EB-46CE-994D-F5C3214E4DF5}" dt="2019-11-06T03:12:49.726" v="724" actId="164"/>
          <ac:spMkLst>
            <pc:docMk/>
            <pc:sldMk cId="3548412704" sldId="286"/>
            <ac:spMk id="6" creationId="{00000000-0000-0000-0000-000000000000}"/>
          </ac:spMkLst>
        </pc:spChg>
        <pc:spChg chg="mod">
          <ac:chgData name="王 锦樑" userId="3846a4e0852dde4d" providerId="LiveId" clId="{8C8DE92A-E0EB-46CE-994D-F5C3214E4DF5}" dt="2019-11-06T03:12:49.726" v="724" actId="164"/>
          <ac:spMkLst>
            <pc:docMk/>
            <pc:sldMk cId="3548412704" sldId="286"/>
            <ac:spMk id="7" creationId="{00000000-0000-0000-0000-000000000000}"/>
          </ac:spMkLst>
        </pc:spChg>
        <pc:spChg chg="mod">
          <ac:chgData name="王 锦樑" userId="3846a4e0852dde4d" providerId="LiveId" clId="{8C8DE92A-E0EB-46CE-994D-F5C3214E4DF5}" dt="2019-11-06T03:12:49.726" v="724" actId="164"/>
          <ac:spMkLst>
            <pc:docMk/>
            <pc:sldMk cId="3548412704" sldId="286"/>
            <ac:spMk id="8" creationId="{00000000-0000-0000-0000-000000000000}"/>
          </ac:spMkLst>
        </pc:spChg>
        <pc:spChg chg="mod">
          <ac:chgData name="王 锦樑" userId="3846a4e0852dde4d" providerId="LiveId" clId="{8C8DE92A-E0EB-46CE-994D-F5C3214E4DF5}" dt="2019-11-06T03:10:38.956" v="708" actId="164"/>
          <ac:spMkLst>
            <pc:docMk/>
            <pc:sldMk cId="3548412704" sldId="286"/>
            <ac:spMk id="9" creationId="{00000000-0000-0000-0000-000000000000}"/>
          </ac:spMkLst>
        </pc:spChg>
        <pc:spChg chg="mod">
          <ac:chgData name="王 锦樑" userId="3846a4e0852dde4d" providerId="LiveId" clId="{8C8DE92A-E0EB-46CE-994D-F5C3214E4DF5}" dt="2019-11-06T03:10:38.956" v="708" actId="164"/>
          <ac:spMkLst>
            <pc:docMk/>
            <pc:sldMk cId="3548412704" sldId="286"/>
            <ac:spMk id="10" creationId="{00000000-0000-0000-0000-000000000000}"/>
          </ac:spMkLst>
        </pc:spChg>
        <pc:spChg chg="mod">
          <ac:chgData name="王 锦樑" userId="3846a4e0852dde4d" providerId="LiveId" clId="{8C8DE92A-E0EB-46CE-994D-F5C3214E4DF5}" dt="2019-11-06T03:10:38.956" v="708" actId="164"/>
          <ac:spMkLst>
            <pc:docMk/>
            <pc:sldMk cId="3548412704" sldId="286"/>
            <ac:spMk id="11" creationId="{00000000-0000-0000-0000-000000000000}"/>
          </ac:spMkLst>
        </pc:spChg>
        <pc:spChg chg="mod">
          <ac:chgData name="王 锦樑" userId="3846a4e0852dde4d" providerId="LiveId" clId="{8C8DE92A-E0EB-46CE-994D-F5C3214E4DF5}" dt="2019-11-06T03:13:22.469" v="727" actId="164"/>
          <ac:spMkLst>
            <pc:docMk/>
            <pc:sldMk cId="3548412704" sldId="286"/>
            <ac:spMk id="12" creationId="{00000000-0000-0000-0000-000000000000}"/>
          </ac:spMkLst>
        </pc:spChg>
        <pc:spChg chg="mod">
          <ac:chgData name="王 锦樑" userId="3846a4e0852dde4d" providerId="LiveId" clId="{8C8DE92A-E0EB-46CE-994D-F5C3214E4DF5}" dt="2019-11-06T03:13:22.469" v="727" actId="164"/>
          <ac:spMkLst>
            <pc:docMk/>
            <pc:sldMk cId="3548412704" sldId="286"/>
            <ac:spMk id="16" creationId="{00000000-0000-0000-0000-000000000000}"/>
          </ac:spMkLst>
        </pc:spChg>
        <pc:spChg chg="mod">
          <ac:chgData name="王 锦樑" userId="3846a4e0852dde4d" providerId="LiveId" clId="{8C8DE92A-E0EB-46CE-994D-F5C3214E4DF5}" dt="2019-11-06T03:14:03.139" v="733" actId="164"/>
          <ac:spMkLst>
            <pc:docMk/>
            <pc:sldMk cId="3548412704" sldId="286"/>
            <ac:spMk id="17" creationId="{00000000-0000-0000-0000-000000000000}"/>
          </ac:spMkLst>
        </pc:spChg>
        <pc:spChg chg="mod">
          <ac:chgData name="王 锦樑" userId="3846a4e0852dde4d" providerId="LiveId" clId="{8C8DE92A-E0EB-46CE-994D-F5C3214E4DF5}" dt="2019-11-06T03:13:46.587" v="730" actId="164"/>
          <ac:spMkLst>
            <pc:docMk/>
            <pc:sldMk cId="3548412704" sldId="286"/>
            <ac:spMk id="18" creationId="{00000000-0000-0000-0000-000000000000}"/>
          </ac:spMkLst>
        </pc:spChg>
        <pc:spChg chg="mod">
          <ac:chgData name="王 锦樑" userId="3846a4e0852dde4d" providerId="LiveId" clId="{8C8DE92A-E0EB-46CE-994D-F5C3214E4DF5}" dt="2019-11-06T03:13:46.587" v="730" actId="164"/>
          <ac:spMkLst>
            <pc:docMk/>
            <pc:sldMk cId="3548412704" sldId="286"/>
            <ac:spMk id="19" creationId="{00000000-0000-0000-0000-000000000000}"/>
          </ac:spMkLst>
        </pc:spChg>
        <pc:spChg chg="mod">
          <ac:chgData name="王 锦樑" userId="3846a4e0852dde4d" providerId="LiveId" clId="{8C8DE92A-E0EB-46CE-994D-F5C3214E4DF5}" dt="2019-11-06T03:14:03.139" v="733" actId="164"/>
          <ac:spMkLst>
            <pc:docMk/>
            <pc:sldMk cId="3548412704" sldId="286"/>
            <ac:spMk id="20" creationId="{00000000-0000-0000-0000-000000000000}"/>
          </ac:spMkLst>
        </pc:spChg>
        <pc:grpChg chg="add mod">
          <ac:chgData name="王 锦樑" userId="3846a4e0852dde4d" providerId="LiveId" clId="{8C8DE92A-E0EB-46CE-994D-F5C3214E4DF5}" dt="2019-11-06T03:13:22.469" v="727" actId="164"/>
          <ac:grpSpMkLst>
            <pc:docMk/>
            <pc:sldMk cId="3548412704" sldId="286"/>
            <ac:grpSpMk id="13" creationId="{02093B2C-0ED2-4A5A-B1E9-7998E2521B5A}"/>
          </ac:grpSpMkLst>
        </pc:grpChg>
        <pc:grpChg chg="add mod">
          <ac:chgData name="王 锦樑" userId="3846a4e0852dde4d" providerId="LiveId" clId="{8C8DE92A-E0EB-46CE-994D-F5C3214E4DF5}" dt="2019-11-06T03:12:27.174" v="709" actId="164"/>
          <ac:grpSpMkLst>
            <pc:docMk/>
            <pc:sldMk cId="3548412704" sldId="286"/>
            <ac:grpSpMk id="14" creationId="{8CE6859D-C65F-4F64-A8D4-E2D40935FBE6}"/>
          </ac:grpSpMkLst>
        </pc:grpChg>
        <pc:grpChg chg="add mod">
          <ac:chgData name="王 锦樑" userId="3846a4e0852dde4d" providerId="LiveId" clId="{8C8DE92A-E0EB-46CE-994D-F5C3214E4DF5}" dt="2019-11-06T03:13:46.587" v="730" actId="164"/>
          <ac:grpSpMkLst>
            <pc:docMk/>
            <pc:sldMk cId="3548412704" sldId="286"/>
            <ac:grpSpMk id="15" creationId="{E3D0604F-CAE5-4E5F-8FB9-CFD4C8D621C6}"/>
          </ac:grpSpMkLst>
        </pc:grpChg>
        <pc:grpChg chg="add mod">
          <ac:chgData name="王 锦樑" userId="3846a4e0852dde4d" providerId="LiveId" clId="{8C8DE92A-E0EB-46CE-994D-F5C3214E4DF5}" dt="2019-11-06T03:14:03.139" v="733" actId="164"/>
          <ac:grpSpMkLst>
            <pc:docMk/>
            <pc:sldMk cId="3548412704" sldId="286"/>
            <ac:grpSpMk id="22" creationId="{633F5EF7-133F-48D0-8CFC-305D51D5228F}"/>
          </ac:grpSpMkLst>
        </pc:grpChg>
        <pc:grpChg chg="add mod">
          <ac:chgData name="王 锦樑" userId="3846a4e0852dde4d" providerId="LiveId" clId="{8C8DE92A-E0EB-46CE-994D-F5C3214E4DF5}" dt="2019-11-06T03:13:22.469" v="727" actId="164"/>
          <ac:grpSpMkLst>
            <pc:docMk/>
            <pc:sldMk cId="3548412704" sldId="286"/>
            <ac:grpSpMk id="28" creationId="{B4B377EE-9A68-48A1-962A-3AEE8CFF72BA}"/>
          </ac:grpSpMkLst>
        </pc:grpChg>
        <pc:grpChg chg="add mod">
          <ac:chgData name="王 锦樑" userId="3846a4e0852dde4d" providerId="LiveId" clId="{8C8DE92A-E0EB-46CE-994D-F5C3214E4DF5}" dt="2019-11-06T03:13:46.587" v="730" actId="164"/>
          <ac:grpSpMkLst>
            <pc:docMk/>
            <pc:sldMk cId="3548412704" sldId="286"/>
            <ac:grpSpMk id="29" creationId="{AD9A484B-AE39-4EC4-AFB9-96818A1349A1}"/>
          </ac:grpSpMkLst>
        </pc:grpChg>
        <pc:grpChg chg="add mod">
          <ac:chgData name="王 锦樑" userId="3846a4e0852dde4d" providerId="LiveId" clId="{8C8DE92A-E0EB-46CE-994D-F5C3214E4DF5}" dt="2019-11-06T03:14:03.139" v="733" actId="164"/>
          <ac:grpSpMkLst>
            <pc:docMk/>
            <pc:sldMk cId="3548412704" sldId="286"/>
            <ac:grpSpMk id="30" creationId="{848ED7E7-7581-4224-8A7C-0ABF3A026A68}"/>
          </ac:grpSpMkLst>
        </pc:grpChg>
        <pc:picChg chg="mod">
          <ac:chgData name="王 锦樑" userId="3846a4e0852dde4d" providerId="LiveId" clId="{8C8DE92A-E0EB-46CE-994D-F5C3214E4DF5}" dt="2019-11-06T03:10:31.011" v="707" actId="164"/>
          <ac:picMkLst>
            <pc:docMk/>
            <pc:sldMk cId="3548412704" sldId="286"/>
            <ac:picMk id="24" creationId="{00000000-0000-0000-0000-000000000000}"/>
          </ac:picMkLst>
        </pc:picChg>
        <pc:picChg chg="mod">
          <ac:chgData name="王 锦樑" userId="3846a4e0852dde4d" providerId="LiveId" clId="{8C8DE92A-E0EB-46CE-994D-F5C3214E4DF5}" dt="2019-11-06T03:12:49.726" v="724" actId="164"/>
          <ac:picMkLst>
            <pc:docMk/>
            <pc:sldMk cId="3548412704" sldId="286"/>
            <ac:picMk id="25" creationId="{00000000-0000-0000-0000-000000000000}"/>
          </ac:picMkLst>
        </pc:picChg>
        <pc:picChg chg="mod">
          <ac:chgData name="王 锦樑" userId="3846a4e0852dde4d" providerId="LiveId" clId="{8C8DE92A-E0EB-46CE-994D-F5C3214E4DF5}" dt="2019-11-06T03:12:27.174" v="709" actId="164"/>
          <ac:picMkLst>
            <pc:docMk/>
            <pc:sldMk cId="3548412704" sldId="286"/>
            <ac:picMk id="26" creationId="{00000000-0000-0000-0000-000000000000}"/>
          </ac:picMkLst>
        </pc:picChg>
      </pc:sldChg>
      <pc:sldChg chg="addSp delSp modSp modAnim modNotesTx">
        <pc:chgData name="王 锦樑" userId="3846a4e0852dde4d" providerId="LiveId" clId="{8C8DE92A-E0EB-46CE-994D-F5C3214E4DF5}" dt="2019-11-18T08:59:55.358" v="3714" actId="20577"/>
        <pc:sldMkLst>
          <pc:docMk/>
          <pc:sldMk cId="3320116466" sldId="287"/>
        </pc:sldMkLst>
        <pc:spChg chg="mod">
          <ac:chgData name="王 锦樑" userId="3846a4e0852dde4d" providerId="LiveId" clId="{8C8DE92A-E0EB-46CE-994D-F5C3214E4DF5}" dt="2019-11-07T02:48:25.871" v="889" actId="164"/>
          <ac:spMkLst>
            <pc:docMk/>
            <pc:sldMk cId="3320116466" sldId="287"/>
            <ac:spMk id="8" creationId="{00000000-0000-0000-0000-000000000000}"/>
          </ac:spMkLst>
        </pc:spChg>
        <pc:spChg chg="mod">
          <ac:chgData name="王 锦樑" userId="3846a4e0852dde4d" providerId="LiveId" clId="{8C8DE92A-E0EB-46CE-994D-F5C3214E4DF5}" dt="2019-11-06T03:17:14.590" v="780" actId="164"/>
          <ac:spMkLst>
            <pc:docMk/>
            <pc:sldMk cId="3320116466" sldId="287"/>
            <ac:spMk id="9" creationId="{00000000-0000-0000-0000-000000000000}"/>
          </ac:spMkLst>
        </pc:spChg>
        <pc:spChg chg="mod">
          <ac:chgData name="王 锦樑" userId="3846a4e0852dde4d" providerId="LiveId" clId="{8C8DE92A-E0EB-46CE-994D-F5C3214E4DF5}" dt="2019-11-06T03:18:35.745" v="801" actId="20577"/>
          <ac:spMkLst>
            <pc:docMk/>
            <pc:sldMk cId="3320116466" sldId="287"/>
            <ac:spMk id="10" creationId="{00000000-0000-0000-0000-000000000000}"/>
          </ac:spMkLst>
        </pc:spChg>
        <pc:spChg chg="mod">
          <ac:chgData name="王 锦樑" userId="3846a4e0852dde4d" providerId="LiveId" clId="{8C8DE92A-E0EB-46CE-994D-F5C3214E4DF5}" dt="2019-11-06T03:16:36.765" v="769" actId="164"/>
          <ac:spMkLst>
            <pc:docMk/>
            <pc:sldMk cId="3320116466" sldId="287"/>
            <ac:spMk id="11" creationId="{00000000-0000-0000-0000-000000000000}"/>
          </ac:spMkLst>
        </pc:spChg>
        <pc:spChg chg="mod">
          <ac:chgData name="王 锦樑" userId="3846a4e0852dde4d" providerId="LiveId" clId="{8C8DE92A-E0EB-46CE-994D-F5C3214E4DF5}" dt="2019-11-06T03:18:38.630" v="805" actId="20577"/>
          <ac:spMkLst>
            <pc:docMk/>
            <pc:sldMk cId="3320116466" sldId="287"/>
            <ac:spMk id="12" creationId="{00000000-0000-0000-0000-000000000000}"/>
          </ac:spMkLst>
        </pc:spChg>
        <pc:spChg chg="mod">
          <ac:chgData name="王 锦樑" userId="3846a4e0852dde4d" providerId="LiveId" clId="{8C8DE92A-E0EB-46CE-994D-F5C3214E4DF5}" dt="2019-11-06T03:16:42.895" v="770" actId="164"/>
          <ac:spMkLst>
            <pc:docMk/>
            <pc:sldMk cId="3320116466" sldId="287"/>
            <ac:spMk id="13" creationId="{00000000-0000-0000-0000-000000000000}"/>
          </ac:spMkLst>
        </pc:spChg>
        <pc:spChg chg="mod">
          <ac:chgData name="王 锦樑" userId="3846a4e0852dde4d" providerId="LiveId" clId="{8C8DE92A-E0EB-46CE-994D-F5C3214E4DF5}" dt="2019-11-06T03:19:09.879" v="817" actId="20577"/>
          <ac:spMkLst>
            <pc:docMk/>
            <pc:sldMk cId="3320116466" sldId="287"/>
            <ac:spMk id="14" creationId="{00000000-0000-0000-0000-000000000000}"/>
          </ac:spMkLst>
        </pc:spChg>
        <pc:spChg chg="mod">
          <ac:chgData name="王 锦樑" userId="3846a4e0852dde4d" providerId="LiveId" clId="{8C8DE92A-E0EB-46CE-994D-F5C3214E4DF5}" dt="2019-11-06T03:16:48.962" v="771" actId="164"/>
          <ac:spMkLst>
            <pc:docMk/>
            <pc:sldMk cId="3320116466" sldId="287"/>
            <ac:spMk id="15" creationId="{00000000-0000-0000-0000-000000000000}"/>
          </ac:spMkLst>
        </pc:spChg>
        <pc:spChg chg="mod">
          <ac:chgData name="王 锦樑" userId="3846a4e0852dde4d" providerId="LiveId" clId="{8C8DE92A-E0EB-46CE-994D-F5C3214E4DF5}" dt="2019-11-06T03:19:41.720" v="831" actId="20577"/>
          <ac:spMkLst>
            <pc:docMk/>
            <pc:sldMk cId="3320116466" sldId="287"/>
            <ac:spMk id="16" creationId="{00000000-0000-0000-0000-000000000000}"/>
          </ac:spMkLst>
        </pc:spChg>
        <pc:spChg chg="del mod">
          <ac:chgData name="王 锦樑" userId="3846a4e0852dde4d" providerId="LiveId" clId="{8C8DE92A-E0EB-46CE-994D-F5C3214E4DF5}" dt="2019-11-05T01:58:02.029" v="475"/>
          <ac:spMkLst>
            <pc:docMk/>
            <pc:sldMk cId="3320116466" sldId="287"/>
            <ac:spMk id="21" creationId="{00000000-0000-0000-0000-000000000000}"/>
          </ac:spMkLst>
        </pc:spChg>
        <pc:spChg chg="mod">
          <ac:chgData name="王 锦樑" userId="3846a4e0852dde4d" providerId="LiveId" clId="{8C8DE92A-E0EB-46CE-994D-F5C3214E4DF5}" dt="2019-11-05T01:54:58.376" v="374"/>
          <ac:spMkLst>
            <pc:docMk/>
            <pc:sldMk cId="3320116466" sldId="287"/>
            <ac:spMk id="22" creationId="{00000000-0000-0000-0000-000000000000}"/>
          </ac:spMkLst>
        </pc:spChg>
        <pc:spChg chg="mod">
          <ac:chgData name="王 锦樑" userId="3846a4e0852dde4d" providerId="LiveId" clId="{8C8DE92A-E0EB-46CE-994D-F5C3214E4DF5}" dt="2019-11-06T03:18:08.424" v="790" actId="1076"/>
          <ac:spMkLst>
            <pc:docMk/>
            <pc:sldMk cId="3320116466" sldId="287"/>
            <ac:spMk id="23" creationId="{00000000-0000-0000-0000-000000000000}"/>
          </ac:spMkLst>
        </pc:spChg>
        <pc:spChg chg="del mod">
          <ac:chgData name="王 锦樑" userId="3846a4e0852dde4d" providerId="LiveId" clId="{8C8DE92A-E0EB-46CE-994D-F5C3214E4DF5}" dt="2019-11-06T03:18:02.512" v="789" actId="478"/>
          <ac:spMkLst>
            <pc:docMk/>
            <pc:sldMk cId="3320116466" sldId="287"/>
            <ac:spMk id="24" creationId="{00000000-0000-0000-0000-000000000000}"/>
          </ac:spMkLst>
        </pc:spChg>
        <pc:spChg chg="add del mod">
          <ac:chgData name="王 锦樑" userId="3846a4e0852dde4d" providerId="LiveId" clId="{8C8DE92A-E0EB-46CE-994D-F5C3214E4DF5}" dt="2019-11-06T03:19:28.526" v="820" actId="1076"/>
          <ac:spMkLst>
            <pc:docMk/>
            <pc:sldMk cId="3320116466" sldId="287"/>
            <ac:spMk id="25" creationId="{00000000-0000-0000-0000-000000000000}"/>
          </ac:spMkLst>
        </pc:spChg>
        <pc:spChg chg="del mod">
          <ac:chgData name="王 锦樑" userId="3846a4e0852dde4d" providerId="LiveId" clId="{8C8DE92A-E0EB-46CE-994D-F5C3214E4DF5}" dt="2019-11-06T03:18:42.400" v="806" actId="478"/>
          <ac:spMkLst>
            <pc:docMk/>
            <pc:sldMk cId="3320116466" sldId="287"/>
            <ac:spMk id="26" creationId="{00000000-0000-0000-0000-000000000000}"/>
          </ac:spMkLst>
        </pc:spChg>
        <pc:spChg chg="mod">
          <ac:chgData name="王 锦樑" userId="3846a4e0852dde4d" providerId="LiveId" clId="{8C8DE92A-E0EB-46CE-994D-F5C3214E4DF5}" dt="2019-11-06T03:19:17.690" v="819" actId="1076"/>
          <ac:spMkLst>
            <pc:docMk/>
            <pc:sldMk cId="3320116466" sldId="287"/>
            <ac:spMk id="27" creationId="{00000000-0000-0000-0000-000000000000}"/>
          </ac:spMkLst>
        </pc:spChg>
        <pc:spChg chg="del mod">
          <ac:chgData name="王 锦樑" userId="3846a4e0852dde4d" providerId="LiveId" clId="{8C8DE92A-E0EB-46CE-994D-F5C3214E4DF5}" dt="2019-11-06T03:19:12.543" v="818" actId="478"/>
          <ac:spMkLst>
            <pc:docMk/>
            <pc:sldMk cId="3320116466" sldId="287"/>
            <ac:spMk id="28" creationId="{00000000-0000-0000-0000-000000000000}"/>
          </ac:spMkLst>
        </pc:spChg>
        <pc:spChg chg="mod">
          <ac:chgData name="王 锦樑" userId="3846a4e0852dde4d" providerId="LiveId" clId="{8C8DE92A-E0EB-46CE-994D-F5C3214E4DF5}" dt="2019-11-06T03:19:50.295" v="832" actId="1076"/>
          <ac:spMkLst>
            <pc:docMk/>
            <pc:sldMk cId="3320116466" sldId="287"/>
            <ac:spMk id="29" creationId="{00000000-0000-0000-0000-000000000000}"/>
          </ac:spMkLst>
        </pc:spChg>
        <pc:spChg chg="mod">
          <ac:chgData name="王 锦樑" userId="3846a4e0852dde4d" providerId="LiveId" clId="{8C8DE92A-E0EB-46CE-994D-F5C3214E4DF5}" dt="2019-11-06T03:19:34.340" v="821"/>
          <ac:spMkLst>
            <pc:docMk/>
            <pc:sldMk cId="3320116466" sldId="287"/>
            <ac:spMk id="30" creationId="{00000000-0000-0000-0000-000000000000}"/>
          </ac:spMkLst>
        </pc:spChg>
        <pc:grpChg chg="add mod">
          <ac:chgData name="王 锦樑" userId="3846a4e0852dde4d" providerId="LiveId" clId="{8C8DE92A-E0EB-46CE-994D-F5C3214E4DF5}" dt="2019-11-06T03:16:21.978" v="767" actId="164"/>
          <ac:grpSpMkLst>
            <pc:docMk/>
            <pc:sldMk cId="3320116466" sldId="287"/>
            <ac:grpSpMk id="2" creationId="{3E720477-100C-4978-949C-1ADBB8A3C5D6}"/>
          </ac:grpSpMkLst>
        </pc:grpChg>
        <pc:grpChg chg="add mod">
          <ac:chgData name="王 锦樑" userId="3846a4e0852dde4d" providerId="LiveId" clId="{8C8DE92A-E0EB-46CE-994D-F5C3214E4DF5}" dt="2019-11-07T02:48:21.650" v="888" actId="164"/>
          <ac:grpSpMkLst>
            <pc:docMk/>
            <pc:sldMk cId="3320116466" sldId="287"/>
            <ac:grpSpMk id="2" creationId="{600D2EDD-1D85-4884-A609-D009E7755C02}"/>
          </ac:grpSpMkLst>
        </pc:grpChg>
        <pc:grpChg chg="add mod">
          <ac:chgData name="王 锦樑" userId="3846a4e0852dde4d" providerId="LiveId" clId="{8C8DE92A-E0EB-46CE-994D-F5C3214E4DF5}" dt="2019-11-06T03:17:45.337" v="784"/>
          <ac:grpSpMkLst>
            <pc:docMk/>
            <pc:sldMk cId="3320116466" sldId="287"/>
            <ac:grpSpMk id="3" creationId="{1C30670D-ED2C-4456-95F9-A1FB5B7E525C}"/>
          </ac:grpSpMkLst>
        </pc:grpChg>
        <pc:grpChg chg="add mod">
          <ac:chgData name="王 锦樑" userId="3846a4e0852dde4d" providerId="LiveId" clId="{8C8DE92A-E0EB-46CE-994D-F5C3214E4DF5}" dt="2019-11-06T03:18:25.944" v="793" actId="20577"/>
          <ac:grpSpMkLst>
            <pc:docMk/>
            <pc:sldMk cId="3320116466" sldId="287"/>
            <ac:grpSpMk id="4" creationId="{DE402B64-65DE-4C91-AAB5-112784B2B748}"/>
          </ac:grpSpMkLst>
        </pc:grpChg>
        <pc:grpChg chg="add mod">
          <ac:chgData name="王 锦樑" userId="3846a4e0852dde4d" providerId="LiveId" clId="{8C8DE92A-E0EB-46CE-994D-F5C3214E4DF5}" dt="2019-11-06T03:19:08.550" v="815"/>
          <ac:grpSpMkLst>
            <pc:docMk/>
            <pc:sldMk cId="3320116466" sldId="287"/>
            <ac:grpSpMk id="5" creationId="{247BADD4-4854-47FA-A48B-ABDF860E9C52}"/>
          </ac:grpSpMkLst>
        </pc:grpChg>
        <pc:grpChg chg="add mod">
          <ac:chgData name="王 锦樑" userId="3846a4e0852dde4d" providerId="LiveId" clId="{8C8DE92A-E0EB-46CE-994D-F5C3214E4DF5}" dt="2019-11-07T02:48:25.871" v="889" actId="164"/>
          <ac:grpSpMkLst>
            <pc:docMk/>
            <pc:sldMk cId="3320116466" sldId="287"/>
            <ac:grpSpMk id="6" creationId="{155DE504-FCBE-493D-BF9D-2C67F5CF3E40}"/>
          </ac:grpSpMkLst>
        </pc:grpChg>
        <pc:grpChg chg="add mod">
          <ac:chgData name="王 锦樑" userId="3846a4e0852dde4d" providerId="LiveId" clId="{8C8DE92A-E0EB-46CE-994D-F5C3214E4DF5}" dt="2019-11-06T03:17:45.337" v="784"/>
          <ac:grpSpMkLst>
            <pc:docMk/>
            <pc:sldMk cId="3320116466" sldId="287"/>
            <ac:grpSpMk id="7" creationId="{0206B319-0413-475F-9C20-EEB6A3D4B90E}"/>
          </ac:grpSpMkLst>
        </pc:grpChg>
        <pc:grpChg chg="add mod">
          <ac:chgData name="王 锦樑" userId="3846a4e0852dde4d" providerId="LiveId" clId="{8C8DE92A-E0EB-46CE-994D-F5C3214E4DF5}" dt="2019-11-07T02:48:25.871" v="889" actId="164"/>
          <ac:grpSpMkLst>
            <pc:docMk/>
            <pc:sldMk cId="3320116466" sldId="287"/>
            <ac:grpSpMk id="17" creationId="{9E702ACA-A20D-4A72-A5AE-DA5209ADF4AA}"/>
          </ac:grpSpMkLst>
        </pc:grpChg>
        <pc:grpChg chg="add mod">
          <ac:chgData name="王 锦樑" userId="3846a4e0852dde4d" providerId="LiveId" clId="{8C8DE92A-E0EB-46CE-994D-F5C3214E4DF5}" dt="2019-11-07T02:48:14.468" v="886" actId="571"/>
          <ac:grpSpMkLst>
            <pc:docMk/>
            <pc:sldMk cId="3320116466" sldId="287"/>
            <ac:grpSpMk id="26" creationId="{15605944-59AF-4A6C-9C6A-05BA66B2D7EB}"/>
          </ac:grpSpMkLst>
        </pc:grpChg>
        <pc:picChg chg="add mod">
          <ac:chgData name="王 锦樑" userId="3846a4e0852dde4d" providerId="LiveId" clId="{8C8DE92A-E0EB-46CE-994D-F5C3214E4DF5}" dt="2019-11-07T02:48:14.468" v="886" actId="571"/>
          <ac:picMkLst>
            <pc:docMk/>
            <pc:sldMk cId="3320116466" sldId="287"/>
            <ac:picMk id="24" creationId="{BDFA06A6-A445-421B-B905-BAA8AFCDF5F5}"/>
          </ac:picMkLst>
        </pc:picChg>
        <pc:picChg chg="mod">
          <ac:chgData name="王 锦樑" userId="3846a4e0852dde4d" providerId="LiveId" clId="{8C8DE92A-E0EB-46CE-994D-F5C3214E4DF5}" dt="2019-11-07T02:48:21.650" v="888" actId="164"/>
          <ac:picMkLst>
            <pc:docMk/>
            <pc:sldMk cId="3320116466" sldId="287"/>
            <ac:picMk id="33" creationId="{F315D635-21D5-AE41-BA0B-0DA8FB7E608F}"/>
          </ac:picMkLst>
        </pc:picChg>
      </pc:sldChg>
      <pc:sldChg chg="modNotesTx">
        <pc:chgData name="王 锦樑" userId="3846a4e0852dde4d" providerId="LiveId" clId="{8C8DE92A-E0EB-46CE-994D-F5C3214E4DF5}" dt="2019-11-18T09:00:55.992" v="3766" actId="20577"/>
        <pc:sldMkLst>
          <pc:docMk/>
          <pc:sldMk cId="2963613110" sldId="289"/>
        </pc:sldMkLst>
      </pc:sldChg>
      <pc:sldChg chg="modNotesTx">
        <pc:chgData name="王 锦樑" userId="3846a4e0852dde4d" providerId="LiveId" clId="{8C8DE92A-E0EB-46CE-994D-F5C3214E4DF5}" dt="2019-11-18T01:51:50.190" v="1105" actId="20577"/>
        <pc:sldMkLst>
          <pc:docMk/>
          <pc:sldMk cId="1961478018" sldId="290"/>
        </pc:sldMkLst>
      </pc:sldChg>
      <pc:sldChg chg="delSp modSp modAnim modNotes modNotesTx">
        <pc:chgData name="王 锦樑" userId="3846a4e0852dde4d" providerId="LiveId" clId="{8C8DE92A-E0EB-46CE-994D-F5C3214E4DF5}" dt="2019-11-18T01:58:57.612" v="1288" actId="20577"/>
        <pc:sldMkLst>
          <pc:docMk/>
          <pc:sldMk cId="629978792" sldId="291"/>
        </pc:sldMkLst>
        <pc:picChg chg="del">
          <ac:chgData name="王 锦樑" userId="3846a4e0852dde4d" providerId="LiveId" clId="{8C8DE92A-E0EB-46CE-994D-F5C3214E4DF5}" dt="2019-11-06T02:50:40.577" v="564" actId="478"/>
          <ac:picMkLst>
            <pc:docMk/>
            <pc:sldMk cId="629978792" sldId="291"/>
            <ac:picMk id="8" creationId="{FA2FC972-EAFE-4D77-BB32-BAA76038DD55}"/>
          </ac:picMkLst>
        </pc:picChg>
        <pc:picChg chg="mod">
          <ac:chgData name="王 锦樑" userId="3846a4e0852dde4d" providerId="LiveId" clId="{8C8DE92A-E0EB-46CE-994D-F5C3214E4DF5}" dt="2019-11-06T02:50:43.279" v="565" actId="1076"/>
          <ac:picMkLst>
            <pc:docMk/>
            <pc:sldMk cId="629978792" sldId="291"/>
            <ac:picMk id="23" creationId="{9A41265B-C5C4-4B9A-8149-D37A3DC81B45}"/>
          </ac:picMkLst>
        </pc:picChg>
      </pc:sldChg>
      <pc:sldChg chg="modNotes modNotesTx">
        <pc:chgData name="王 锦樑" userId="3846a4e0852dde4d" providerId="LiveId" clId="{8C8DE92A-E0EB-46CE-994D-F5C3214E4DF5}" dt="2019-11-18T03:00:23.825" v="2062" actId="20577"/>
        <pc:sldMkLst>
          <pc:docMk/>
          <pc:sldMk cId="2566435583" sldId="292"/>
        </pc:sldMkLst>
      </pc:sldChg>
      <pc:sldChg chg="addSp modSp modAnim modNotes modNotesTx">
        <pc:chgData name="王 锦樑" userId="3846a4e0852dde4d" providerId="LiveId" clId="{8C8DE92A-E0EB-46CE-994D-F5C3214E4DF5}" dt="2019-11-18T03:10:15.697" v="2322" actId="20577"/>
        <pc:sldMkLst>
          <pc:docMk/>
          <pc:sldMk cId="30749687" sldId="293"/>
        </pc:sldMkLst>
        <pc:spChg chg="mod">
          <ac:chgData name="王 锦樑" userId="3846a4e0852dde4d" providerId="LiveId" clId="{8C8DE92A-E0EB-46CE-994D-F5C3214E4DF5}" dt="2019-11-06T03:02:29.163" v="671" actId="164"/>
          <ac:spMkLst>
            <pc:docMk/>
            <pc:sldMk cId="30749687" sldId="293"/>
            <ac:spMk id="16" creationId="{5038DFDE-F165-44DC-9398-66C44879E455}"/>
          </ac:spMkLst>
        </pc:spChg>
        <pc:spChg chg="mod">
          <ac:chgData name="王 锦樑" userId="3846a4e0852dde4d" providerId="LiveId" clId="{8C8DE92A-E0EB-46CE-994D-F5C3214E4DF5}" dt="2019-11-06T03:02:29.163" v="671" actId="164"/>
          <ac:spMkLst>
            <pc:docMk/>
            <pc:sldMk cId="30749687" sldId="293"/>
            <ac:spMk id="17" creationId="{D100294A-97DE-48ED-9103-1AA3EA06A776}"/>
          </ac:spMkLst>
        </pc:spChg>
        <pc:spChg chg="mod">
          <ac:chgData name="王 锦樑" userId="3846a4e0852dde4d" providerId="LiveId" clId="{8C8DE92A-E0EB-46CE-994D-F5C3214E4DF5}" dt="2019-11-06T03:02:40.377" v="672" actId="164"/>
          <ac:spMkLst>
            <pc:docMk/>
            <pc:sldMk cId="30749687" sldId="293"/>
            <ac:spMk id="20" creationId="{E27BF4E8-E24C-42EE-A788-31C4196362D9}"/>
          </ac:spMkLst>
        </pc:spChg>
        <pc:spChg chg="mod">
          <ac:chgData name="王 锦樑" userId="3846a4e0852dde4d" providerId="LiveId" clId="{8C8DE92A-E0EB-46CE-994D-F5C3214E4DF5}" dt="2019-11-06T03:02:40.377" v="672" actId="164"/>
          <ac:spMkLst>
            <pc:docMk/>
            <pc:sldMk cId="30749687" sldId="293"/>
            <ac:spMk id="27" creationId="{2A7F2367-4AF1-49EC-86CF-AC8A93D4F4E9}"/>
          </ac:spMkLst>
        </pc:spChg>
        <pc:grpChg chg="add mod">
          <ac:chgData name="王 锦樑" userId="3846a4e0852dde4d" providerId="LiveId" clId="{8C8DE92A-E0EB-46CE-994D-F5C3214E4DF5}" dt="2019-11-06T03:02:29.163" v="671" actId="164"/>
          <ac:grpSpMkLst>
            <pc:docMk/>
            <pc:sldMk cId="30749687" sldId="293"/>
            <ac:grpSpMk id="3" creationId="{A744392E-4294-4BE1-B76B-22EA178F6BCB}"/>
          </ac:grpSpMkLst>
        </pc:grpChg>
        <pc:grpChg chg="add mod">
          <ac:chgData name="王 锦樑" userId="3846a4e0852dde4d" providerId="LiveId" clId="{8C8DE92A-E0EB-46CE-994D-F5C3214E4DF5}" dt="2019-11-06T03:02:40.377" v="672" actId="164"/>
          <ac:grpSpMkLst>
            <pc:docMk/>
            <pc:sldMk cId="30749687" sldId="293"/>
            <ac:grpSpMk id="4" creationId="{3945D4A9-140B-47DD-9E3F-B6FF7CADC846}"/>
          </ac:grpSpMkLst>
        </pc:grpChg>
        <pc:picChg chg="mod">
          <ac:chgData name="王 锦樑" userId="3846a4e0852dde4d" providerId="LiveId" clId="{8C8DE92A-E0EB-46CE-994D-F5C3214E4DF5}" dt="2019-11-06T03:02:29.163" v="671" actId="164"/>
          <ac:picMkLst>
            <pc:docMk/>
            <pc:sldMk cId="30749687" sldId="293"/>
            <ac:picMk id="7" creationId="{6F1E8923-0A1C-4C40-BFBF-A543902EEC39}"/>
          </ac:picMkLst>
        </pc:picChg>
        <pc:picChg chg="mod">
          <ac:chgData name="王 锦樑" userId="3846a4e0852dde4d" providerId="LiveId" clId="{8C8DE92A-E0EB-46CE-994D-F5C3214E4DF5}" dt="2019-11-06T03:02:40.377" v="672" actId="164"/>
          <ac:picMkLst>
            <pc:docMk/>
            <pc:sldMk cId="30749687" sldId="293"/>
            <ac:picMk id="10" creationId="{1D72CD05-5DFD-44E3-BD2C-2A67A08BD45D}"/>
          </ac:picMkLst>
        </pc:picChg>
      </pc:sldChg>
      <pc:sldChg chg="modNotesTx">
        <pc:chgData name="王 锦樑" userId="3846a4e0852dde4d" providerId="LiveId" clId="{8C8DE92A-E0EB-46CE-994D-F5C3214E4DF5}" dt="2019-11-18T07:11:05.159" v="2517" actId="20577"/>
        <pc:sldMkLst>
          <pc:docMk/>
          <pc:sldMk cId="2146189358" sldId="294"/>
        </pc:sldMkLst>
      </pc:sldChg>
      <pc:sldChg chg="modNotesTx">
        <pc:chgData name="王 锦樑" userId="3846a4e0852dde4d" providerId="LiveId" clId="{8C8DE92A-E0EB-46CE-994D-F5C3214E4DF5}" dt="2019-11-18T07:43:39.732" v="3055" actId="20577"/>
        <pc:sldMkLst>
          <pc:docMk/>
          <pc:sldMk cId="2059133808" sldId="295"/>
        </pc:sldMkLst>
      </pc:sldChg>
      <pc:sldChg chg="ord modAnim modNotesTx">
        <pc:chgData name="王 锦樑" userId="3846a4e0852dde4d" providerId="LiveId" clId="{8C8DE92A-E0EB-46CE-994D-F5C3214E4DF5}" dt="2019-11-18T07:45:55.584" v="3094" actId="20577"/>
        <pc:sldMkLst>
          <pc:docMk/>
          <pc:sldMk cId="1872366968" sldId="296"/>
        </pc:sldMkLst>
      </pc:sldChg>
      <pc:sldChg chg="modNotes modNotesTx">
        <pc:chgData name="王 锦樑" userId="3846a4e0852dde4d" providerId="LiveId" clId="{8C8DE92A-E0EB-46CE-994D-F5C3214E4DF5}" dt="2019-11-18T07:46:43.027" v="3137" actId="20577"/>
        <pc:sldMkLst>
          <pc:docMk/>
          <pc:sldMk cId="3256513731" sldId="297"/>
        </pc:sldMkLst>
      </pc:sldChg>
    </pc:docChg>
  </pc:docChgLst>
  <pc:docChgLst>
    <pc:chgData name="王 锦樑" userId="3846a4e0852dde4d" providerId="LiveId" clId="{1F90FDFA-C957-4D5C-AB33-2AFE61DA081D}"/>
    <pc:docChg chg="modSld">
      <pc:chgData name="王 锦樑" userId="3846a4e0852dde4d" providerId="LiveId" clId="{1F90FDFA-C957-4D5C-AB33-2AFE61DA081D}" dt="2019-12-05T08:55:13.686" v="26" actId="20577"/>
      <pc:docMkLst>
        <pc:docMk/>
      </pc:docMkLst>
      <pc:sldChg chg="modNotesTx">
        <pc:chgData name="王 锦樑" userId="3846a4e0852dde4d" providerId="LiveId" clId="{1F90FDFA-C957-4D5C-AB33-2AFE61DA081D}" dt="2019-12-05T08:53:58.182" v="0" actId="20577"/>
        <pc:sldMkLst>
          <pc:docMk/>
          <pc:sldMk cId="533980539" sldId="256"/>
        </pc:sldMkLst>
      </pc:sldChg>
      <pc:sldChg chg="modNotesTx">
        <pc:chgData name="王 锦樑" userId="3846a4e0852dde4d" providerId="LiveId" clId="{1F90FDFA-C957-4D5C-AB33-2AFE61DA081D}" dt="2019-12-05T08:54:01.328" v="1" actId="20577"/>
        <pc:sldMkLst>
          <pc:docMk/>
          <pc:sldMk cId="1600979799" sldId="258"/>
        </pc:sldMkLst>
      </pc:sldChg>
      <pc:sldChg chg="modNotesTx">
        <pc:chgData name="王 锦樑" userId="3846a4e0852dde4d" providerId="LiveId" clId="{1F90FDFA-C957-4D5C-AB33-2AFE61DA081D}" dt="2019-12-05T08:54:15.146" v="5" actId="20577"/>
        <pc:sldMkLst>
          <pc:docMk/>
          <pc:sldMk cId="1997154023" sldId="262"/>
        </pc:sldMkLst>
      </pc:sldChg>
      <pc:sldChg chg="modNotesTx">
        <pc:chgData name="王 锦樑" userId="3846a4e0852dde4d" providerId="LiveId" clId="{1F90FDFA-C957-4D5C-AB33-2AFE61DA081D}" dt="2019-12-05T08:54:36.671" v="10" actId="20577"/>
        <pc:sldMkLst>
          <pc:docMk/>
          <pc:sldMk cId="1011538588" sldId="269"/>
        </pc:sldMkLst>
      </pc:sldChg>
      <pc:sldChg chg="modNotesTx">
        <pc:chgData name="王 锦樑" userId="3846a4e0852dde4d" providerId="LiveId" clId="{1F90FDFA-C957-4D5C-AB33-2AFE61DA081D}" dt="2019-12-05T08:54:33.974" v="8" actId="20577"/>
        <pc:sldMkLst>
          <pc:docMk/>
          <pc:sldMk cId="4285573721" sldId="270"/>
        </pc:sldMkLst>
      </pc:sldChg>
      <pc:sldChg chg="modNotesTx">
        <pc:chgData name="王 锦樑" userId="3846a4e0852dde4d" providerId="LiveId" clId="{1F90FDFA-C957-4D5C-AB33-2AFE61DA081D}" dt="2019-12-05T08:55:03.671" v="22" actId="20577"/>
        <pc:sldMkLst>
          <pc:docMk/>
          <pc:sldMk cId="1142657426" sldId="271"/>
        </pc:sldMkLst>
      </pc:sldChg>
      <pc:sldChg chg="modNotesTx">
        <pc:chgData name="王 锦樑" userId="3846a4e0852dde4d" providerId="LiveId" clId="{1F90FDFA-C957-4D5C-AB33-2AFE61DA081D}" dt="2019-12-05T08:55:06.543" v="23" actId="20577"/>
        <pc:sldMkLst>
          <pc:docMk/>
          <pc:sldMk cId="451472621" sldId="272"/>
        </pc:sldMkLst>
      </pc:sldChg>
      <pc:sldChg chg="modNotesTx">
        <pc:chgData name="王 锦樑" userId="3846a4e0852dde4d" providerId="LiveId" clId="{1F90FDFA-C957-4D5C-AB33-2AFE61DA081D}" dt="2019-12-05T08:54:59.774" v="20" actId="20577"/>
        <pc:sldMkLst>
          <pc:docMk/>
          <pc:sldMk cId="3401918015" sldId="273"/>
        </pc:sldMkLst>
      </pc:sldChg>
      <pc:sldChg chg="modNotesTx">
        <pc:chgData name="王 锦樑" userId="3846a4e0852dde4d" providerId="LiveId" clId="{1F90FDFA-C957-4D5C-AB33-2AFE61DA081D}" dt="2019-12-05T08:54:28.127" v="6" actId="20577"/>
        <pc:sldMkLst>
          <pc:docMk/>
          <pc:sldMk cId="4275238563" sldId="274"/>
        </pc:sldMkLst>
      </pc:sldChg>
      <pc:sldChg chg="modNotesTx">
        <pc:chgData name="王 锦樑" userId="3846a4e0852dde4d" providerId="LiveId" clId="{1F90FDFA-C957-4D5C-AB33-2AFE61DA081D}" dt="2019-12-05T08:54:51.607" v="16" actId="20577"/>
        <pc:sldMkLst>
          <pc:docMk/>
          <pc:sldMk cId="647564532" sldId="276"/>
        </pc:sldMkLst>
      </pc:sldChg>
      <pc:sldChg chg="modNotesTx">
        <pc:chgData name="王 锦樑" userId="3846a4e0852dde4d" providerId="LiveId" clId="{1F90FDFA-C957-4D5C-AB33-2AFE61DA081D}" dt="2019-12-05T08:54:46.303" v="14" actId="20577"/>
        <pc:sldMkLst>
          <pc:docMk/>
          <pc:sldMk cId="423088177" sldId="277"/>
        </pc:sldMkLst>
      </pc:sldChg>
      <pc:sldChg chg="modNotesTx">
        <pc:chgData name="王 锦樑" userId="3846a4e0852dde4d" providerId="LiveId" clId="{1F90FDFA-C957-4D5C-AB33-2AFE61DA081D}" dt="2019-12-05T08:54:38.640" v="11" actId="20577"/>
        <pc:sldMkLst>
          <pc:docMk/>
          <pc:sldMk cId="724119378" sldId="278"/>
        </pc:sldMkLst>
      </pc:sldChg>
      <pc:sldChg chg="modNotesTx">
        <pc:chgData name="王 锦樑" userId="3846a4e0852dde4d" providerId="LiveId" clId="{1F90FDFA-C957-4D5C-AB33-2AFE61DA081D}" dt="2019-12-05T08:54:11.113" v="4" actId="20577"/>
        <pc:sldMkLst>
          <pc:docMk/>
          <pc:sldMk cId="1747543804" sldId="279"/>
        </pc:sldMkLst>
      </pc:sldChg>
      <pc:sldChg chg="modNotesTx">
        <pc:chgData name="王 锦樑" userId="3846a4e0852dde4d" providerId="LiveId" clId="{1F90FDFA-C957-4D5C-AB33-2AFE61DA081D}" dt="2019-12-05T08:55:09.453" v="24" actId="20577"/>
        <pc:sldMkLst>
          <pc:docMk/>
          <pc:sldMk cId="877376413" sldId="283"/>
        </pc:sldMkLst>
      </pc:sldChg>
      <pc:sldChg chg="modNotesTx">
        <pc:chgData name="王 锦樑" userId="3846a4e0852dde4d" providerId="LiveId" clId="{1F90FDFA-C957-4D5C-AB33-2AFE61DA081D}" dt="2019-12-05T08:55:02.145" v="21" actId="20577"/>
        <pc:sldMkLst>
          <pc:docMk/>
          <pc:sldMk cId="3548412704" sldId="286"/>
        </pc:sldMkLst>
      </pc:sldChg>
      <pc:sldChg chg="modNotesTx">
        <pc:chgData name="王 锦樑" userId="3846a4e0852dde4d" providerId="LiveId" clId="{1F90FDFA-C957-4D5C-AB33-2AFE61DA081D}" dt="2019-12-05T08:55:11.511" v="25" actId="20577"/>
        <pc:sldMkLst>
          <pc:docMk/>
          <pc:sldMk cId="3320116466" sldId="287"/>
        </pc:sldMkLst>
      </pc:sldChg>
      <pc:sldChg chg="modNotesTx">
        <pc:chgData name="王 锦樑" userId="3846a4e0852dde4d" providerId="LiveId" clId="{1F90FDFA-C957-4D5C-AB33-2AFE61DA081D}" dt="2019-12-05T08:55:13.686" v="26" actId="20577"/>
        <pc:sldMkLst>
          <pc:docMk/>
          <pc:sldMk cId="2963613110" sldId="289"/>
        </pc:sldMkLst>
      </pc:sldChg>
      <pc:sldChg chg="modNotesTx">
        <pc:chgData name="王 锦樑" userId="3846a4e0852dde4d" providerId="LiveId" clId="{1F90FDFA-C957-4D5C-AB33-2AFE61DA081D}" dt="2019-12-05T08:54:03.755" v="2" actId="20577"/>
        <pc:sldMkLst>
          <pc:docMk/>
          <pc:sldMk cId="1961478018" sldId="290"/>
        </pc:sldMkLst>
      </pc:sldChg>
      <pc:sldChg chg="modNotesTx">
        <pc:chgData name="王 锦樑" userId="3846a4e0852dde4d" providerId="LiveId" clId="{1F90FDFA-C957-4D5C-AB33-2AFE61DA081D}" dt="2019-12-05T08:54:07.554" v="3" actId="20577"/>
        <pc:sldMkLst>
          <pc:docMk/>
          <pc:sldMk cId="629978792" sldId="291"/>
        </pc:sldMkLst>
      </pc:sldChg>
      <pc:sldChg chg="modNotesTx">
        <pc:chgData name="王 锦樑" userId="3846a4e0852dde4d" providerId="LiveId" clId="{1F90FDFA-C957-4D5C-AB33-2AFE61DA081D}" dt="2019-12-05T08:54:40.327" v="12" actId="20577"/>
        <pc:sldMkLst>
          <pc:docMk/>
          <pc:sldMk cId="2566435583" sldId="292"/>
        </pc:sldMkLst>
      </pc:sldChg>
      <pc:sldChg chg="modNotesTx">
        <pc:chgData name="王 锦樑" userId="3846a4e0852dde4d" providerId="LiveId" clId="{1F90FDFA-C957-4D5C-AB33-2AFE61DA081D}" dt="2019-12-05T08:54:43.439" v="13" actId="20577"/>
        <pc:sldMkLst>
          <pc:docMk/>
          <pc:sldMk cId="30749687" sldId="293"/>
        </pc:sldMkLst>
      </pc:sldChg>
      <pc:sldChg chg="modNotesTx">
        <pc:chgData name="王 锦樑" userId="3846a4e0852dde4d" providerId="LiveId" clId="{1F90FDFA-C957-4D5C-AB33-2AFE61DA081D}" dt="2019-12-05T08:54:48.470" v="15" actId="20577"/>
        <pc:sldMkLst>
          <pc:docMk/>
          <pc:sldMk cId="2146189358" sldId="294"/>
        </pc:sldMkLst>
      </pc:sldChg>
      <pc:sldChg chg="modNotesTx">
        <pc:chgData name="王 锦樑" userId="3846a4e0852dde4d" providerId="LiveId" clId="{1F90FDFA-C957-4D5C-AB33-2AFE61DA081D}" dt="2019-12-05T08:54:53.774" v="17" actId="20577"/>
        <pc:sldMkLst>
          <pc:docMk/>
          <pc:sldMk cId="2059133808" sldId="295"/>
        </pc:sldMkLst>
      </pc:sldChg>
      <pc:sldChg chg="modNotesTx">
        <pc:chgData name="王 锦樑" userId="3846a4e0852dde4d" providerId="LiveId" clId="{1F90FDFA-C957-4D5C-AB33-2AFE61DA081D}" dt="2019-12-05T08:54:55.614" v="18" actId="20577"/>
        <pc:sldMkLst>
          <pc:docMk/>
          <pc:sldMk cId="1872366968" sldId="296"/>
        </pc:sldMkLst>
      </pc:sldChg>
      <pc:sldChg chg="modNotesTx">
        <pc:chgData name="王 锦樑" userId="3846a4e0852dde4d" providerId="LiveId" clId="{1F90FDFA-C957-4D5C-AB33-2AFE61DA081D}" dt="2019-12-05T08:54:57.675" v="19" actId="20577"/>
        <pc:sldMkLst>
          <pc:docMk/>
          <pc:sldMk cId="3256513731"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2DE23-52E5-3246-AE11-4471105B9A51}" type="datetimeFigureOut">
              <a:rPr kumimoji="1" lang="zh-CN" altLang="en-US" smtClean="0"/>
              <a:t>2019/12/5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AF82D-1A94-5740-ACE7-59C7B1B97581}" type="slidenum">
              <a:rPr kumimoji="1" lang="zh-CN" altLang="en-US" smtClean="0"/>
              <a:t>‹#›</a:t>
            </a:fld>
            <a:endParaRPr kumimoji="1" lang="zh-CN" altLang="en-US"/>
          </a:p>
        </p:txBody>
      </p:sp>
    </p:spTree>
    <p:extLst>
      <p:ext uri="{BB962C8B-B14F-4D97-AF65-F5344CB8AC3E}">
        <p14:creationId xmlns:p14="http://schemas.microsoft.com/office/powerpoint/2010/main" val="3139177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a:t>
            </a:fld>
            <a:endParaRPr kumimoji="1" lang="zh-CN" altLang="en-US"/>
          </a:p>
        </p:txBody>
      </p:sp>
    </p:spTree>
    <p:extLst>
      <p:ext uri="{BB962C8B-B14F-4D97-AF65-F5344CB8AC3E}">
        <p14:creationId xmlns:p14="http://schemas.microsoft.com/office/powerpoint/2010/main" val="2191762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10</a:t>
            </a:fld>
            <a:endParaRPr kumimoji="1" lang="zh-CN" altLang="en-US"/>
          </a:p>
        </p:txBody>
      </p:sp>
    </p:spTree>
    <p:extLst>
      <p:ext uri="{BB962C8B-B14F-4D97-AF65-F5344CB8AC3E}">
        <p14:creationId xmlns:p14="http://schemas.microsoft.com/office/powerpoint/2010/main" val="186966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如果公司的商业秘密泄露出去会造成什么严重后果或法律责任呢？首先我想站在公司的立场，商业秘密的泄露可能导致公司的业务遭受巨大的损失。特别是渠道客户名单、经营方针策略等信息泄露，对于公司的影响是不可预估的。针对泄密方所需承担的相关法律责任，违规泄密的，公司可能向泄密者提起诉讼，要求赔偿损失。同时泄密者可能遭受行政处罚，最高处罚达到人民币</a:t>
            </a:r>
            <a:r>
              <a:rPr lang="en-US" altLang="zh-CN" dirty="0"/>
              <a:t>300</a:t>
            </a:r>
            <a:r>
              <a:rPr lang="zh-CN" altLang="en-US" dirty="0"/>
              <a:t>万元。当然除了可能需承担民事责任或行政责任外，更为严重的是承担侵犯商业秘密罪的刑事责任，严重的可能判处</a:t>
            </a:r>
            <a:r>
              <a:rPr lang="en-US" altLang="zh-CN" dirty="0"/>
              <a:t>7</a:t>
            </a:r>
            <a:r>
              <a:rPr lang="zh-CN" altLang="en-US" dirty="0"/>
              <a:t>年的有期徒刑。</a:t>
            </a:r>
          </a:p>
          <a:p>
            <a:r>
              <a:rPr lang="zh-CN" altLang="en-US" dirty="0"/>
              <a:t>在如此严重的法律责任面前，希望大家对于商业秘密的概念、涵盖内容及合规行为要求都有着明确认知，在接触到公司的商业秘密后严格按照公司要求及规范指引处理商业秘密，保证合法合规使用商业秘密。</a:t>
            </a:r>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11</a:t>
            </a:fld>
            <a:endParaRPr kumimoji="1" lang="zh-CN" altLang="en-US"/>
          </a:p>
        </p:txBody>
      </p:sp>
    </p:spTree>
    <p:extLst>
      <p:ext uri="{BB962C8B-B14F-4D97-AF65-F5344CB8AC3E}">
        <p14:creationId xmlns:p14="http://schemas.microsoft.com/office/powerpoint/2010/main" val="3443717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54956233-E2B3-44BA-9D39-8F257AC0059E}"/>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7A64B2A3-7AC3-4CBC-A6F1-7B9D11B065CB}"/>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14</a:t>
            </a:fld>
            <a:endParaRPr kumimoji="1" lang="zh-CN" altLang="en-US"/>
          </a:p>
        </p:txBody>
      </p:sp>
    </p:spTree>
    <p:extLst>
      <p:ext uri="{BB962C8B-B14F-4D97-AF65-F5344CB8AC3E}">
        <p14:creationId xmlns:p14="http://schemas.microsoft.com/office/powerpoint/2010/main" val="780440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15</a:t>
            </a:fld>
            <a:endParaRPr kumimoji="1" lang="zh-CN" altLang="en-US"/>
          </a:p>
        </p:txBody>
      </p:sp>
    </p:spTree>
    <p:extLst>
      <p:ext uri="{BB962C8B-B14F-4D97-AF65-F5344CB8AC3E}">
        <p14:creationId xmlns:p14="http://schemas.microsoft.com/office/powerpoint/2010/main" val="636542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16</a:t>
            </a:fld>
            <a:endParaRPr kumimoji="1" lang="zh-CN" altLang="en-US"/>
          </a:p>
        </p:txBody>
      </p:sp>
    </p:spTree>
    <p:extLst>
      <p:ext uri="{BB962C8B-B14F-4D97-AF65-F5344CB8AC3E}">
        <p14:creationId xmlns:p14="http://schemas.microsoft.com/office/powerpoint/2010/main" val="2110504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17</a:t>
            </a:fld>
            <a:endParaRPr kumimoji="1" lang="zh-CN" altLang="en-US"/>
          </a:p>
        </p:txBody>
      </p:sp>
    </p:spTree>
    <p:extLst>
      <p:ext uri="{BB962C8B-B14F-4D97-AF65-F5344CB8AC3E}">
        <p14:creationId xmlns:p14="http://schemas.microsoft.com/office/powerpoint/2010/main" val="274419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solidFill>
                <a:srgbClr val="262626"/>
              </a:solidFill>
              <a:latin typeface="Microsoft YaHei" charset="-122"/>
              <a:ea typeface="Microsoft YaHei" charset="-122"/>
              <a:cs typeface="Microsoft YaHei" charset="-122"/>
              <a:sym typeface="Arial" charset="0"/>
            </a:endParaRPr>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18</a:t>
            </a:fld>
            <a:endParaRPr kumimoji="1" lang="zh-CN" altLang="en-US"/>
          </a:p>
        </p:txBody>
      </p:sp>
    </p:spTree>
    <p:extLst>
      <p:ext uri="{BB962C8B-B14F-4D97-AF65-F5344CB8AC3E}">
        <p14:creationId xmlns:p14="http://schemas.microsoft.com/office/powerpoint/2010/main" val="1118611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1BD8AB1-C002-4168-93B3-A14E15B012E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06839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2</a:t>
            </a:fld>
            <a:endParaRPr kumimoji="1" lang="zh-CN" altLang="en-US"/>
          </a:p>
        </p:txBody>
      </p:sp>
    </p:spTree>
    <p:extLst>
      <p:ext uri="{BB962C8B-B14F-4D97-AF65-F5344CB8AC3E}">
        <p14:creationId xmlns:p14="http://schemas.microsoft.com/office/powerpoint/2010/main" val="4054160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solidFill>
              <a:latin typeface="Microsoft YaHei" charset="-122"/>
              <a:ea typeface="Microsoft YaHei" charset="-122"/>
              <a:cs typeface="Microsoft YaHei" charset="-122"/>
              <a:sym typeface="Arial" charset="0"/>
            </a:endParaRPr>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20</a:t>
            </a:fld>
            <a:endParaRPr kumimoji="1" lang="zh-CN" altLang="en-US"/>
          </a:p>
        </p:txBody>
      </p:sp>
    </p:spTree>
    <p:extLst>
      <p:ext uri="{BB962C8B-B14F-4D97-AF65-F5344CB8AC3E}">
        <p14:creationId xmlns:p14="http://schemas.microsoft.com/office/powerpoint/2010/main" val="1526056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21</a:t>
            </a:fld>
            <a:endParaRPr kumimoji="1" lang="zh-CN" altLang="en-US"/>
          </a:p>
        </p:txBody>
      </p:sp>
    </p:spTree>
    <p:extLst>
      <p:ext uri="{BB962C8B-B14F-4D97-AF65-F5344CB8AC3E}">
        <p14:creationId xmlns:p14="http://schemas.microsoft.com/office/powerpoint/2010/main" val="66208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22</a:t>
            </a:fld>
            <a:endParaRPr kumimoji="1" lang="zh-CN" altLang="en-US"/>
          </a:p>
        </p:txBody>
      </p:sp>
    </p:spTree>
    <p:extLst>
      <p:ext uri="{BB962C8B-B14F-4D97-AF65-F5344CB8AC3E}">
        <p14:creationId xmlns:p14="http://schemas.microsoft.com/office/powerpoint/2010/main" val="1381905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262626"/>
              </a:solidFill>
              <a:latin typeface="Microsoft YaHei" charset="-122"/>
              <a:ea typeface="Microsoft YaHei" charset="-122"/>
              <a:cs typeface="Microsoft YaHei" charset="-122"/>
              <a:sym typeface="Arial" charset="0"/>
            </a:endParaRPr>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23</a:t>
            </a:fld>
            <a:endParaRPr kumimoji="1" lang="zh-CN" altLang="en-US"/>
          </a:p>
        </p:txBody>
      </p:sp>
    </p:spTree>
    <p:extLst>
      <p:ext uri="{BB962C8B-B14F-4D97-AF65-F5344CB8AC3E}">
        <p14:creationId xmlns:p14="http://schemas.microsoft.com/office/powerpoint/2010/main" val="301257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latin typeface="微软雅黑" charset="-122"/>
              <a:ea typeface="微软雅黑" charset="-122"/>
            </a:endParaRPr>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24</a:t>
            </a:fld>
            <a:endParaRPr kumimoji="1" lang="zh-CN" altLang="en-US"/>
          </a:p>
        </p:txBody>
      </p:sp>
    </p:spTree>
    <p:extLst>
      <p:ext uri="{BB962C8B-B14F-4D97-AF65-F5344CB8AC3E}">
        <p14:creationId xmlns:p14="http://schemas.microsoft.com/office/powerpoint/2010/main" val="33029220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25</a:t>
            </a:fld>
            <a:endParaRPr kumimoji="1" lang="zh-CN" altLang="en-US"/>
          </a:p>
        </p:txBody>
      </p:sp>
    </p:spTree>
    <p:extLst>
      <p:ext uri="{BB962C8B-B14F-4D97-AF65-F5344CB8AC3E}">
        <p14:creationId xmlns:p14="http://schemas.microsoft.com/office/powerpoint/2010/main" val="3728009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26</a:t>
            </a:fld>
            <a:endParaRPr kumimoji="1" lang="zh-CN" altLang="en-US"/>
          </a:p>
        </p:txBody>
      </p:sp>
    </p:spTree>
    <p:extLst>
      <p:ext uri="{BB962C8B-B14F-4D97-AF65-F5344CB8AC3E}">
        <p14:creationId xmlns:p14="http://schemas.microsoft.com/office/powerpoint/2010/main" val="1910381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3</a:t>
            </a:fld>
            <a:endParaRPr kumimoji="1" lang="zh-CN" altLang="en-US"/>
          </a:p>
        </p:txBody>
      </p:sp>
    </p:spTree>
    <p:extLst>
      <p:ext uri="{BB962C8B-B14F-4D97-AF65-F5344CB8AC3E}">
        <p14:creationId xmlns:p14="http://schemas.microsoft.com/office/powerpoint/2010/main" val="202647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E169A6A2-C874-4A5F-A589-87F7D246F9FB}"/>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5</a:t>
            </a:fld>
            <a:endParaRPr kumimoji="1" lang="zh-CN" altLang="en-US"/>
          </a:p>
        </p:txBody>
      </p:sp>
    </p:spTree>
    <p:extLst>
      <p:ext uri="{BB962C8B-B14F-4D97-AF65-F5344CB8AC3E}">
        <p14:creationId xmlns:p14="http://schemas.microsoft.com/office/powerpoint/2010/main" val="413153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6</a:t>
            </a:fld>
            <a:endParaRPr kumimoji="1" lang="zh-CN" altLang="en-US"/>
          </a:p>
        </p:txBody>
      </p:sp>
    </p:spTree>
    <p:extLst>
      <p:ext uri="{BB962C8B-B14F-4D97-AF65-F5344CB8AC3E}">
        <p14:creationId xmlns:p14="http://schemas.microsoft.com/office/powerpoint/2010/main" val="121772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charset="-122"/>
              <a:ea typeface="微软雅黑"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charset="-122"/>
              <a:ea typeface="微软雅黑" charset="-122"/>
            </a:endParaRPr>
          </a:p>
          <a:p>
            <a:endParaRPr lang="zh-CN" altLang="en-US" dirty="0"/>
          </a:p>
        </p:txBody>
      </p:sp>
      <p:sp>
        <p:nvSpPr>
          <p:cNvPr id="4" name="灯片编号占位符 3"/>
          <p:cNvSpPr>
            <a:spLocks noGrp="1"/>
          </p:cNvSpPr>
          <p:nvPr>
            <p:ph type="sldNum" sz="quarter" idx="10"/>
          </p:nvPr>
        </p:nvSpPr>
        <p:spPr/>
        <p:txBody>
          <a:bodyPr/>
          <a:lstStyle/>
          <a:p>
            <a:fld id="{301AF82D-1A94-5740-ACE7-59C7B1B97581}" type="slidenum">
              <a:rPr kumimoji="1" lang="zh-CN" altLang="en-US" smtClean="0"/>
              <a:t>7</a:t>
            </a:fld>
            <a:endParaRPr kumimoji="1" lang="zh-CN" altLang="en-US"/>
          </a:p>
        </p:txBody>
      </p:sp>
    </p:spTree>
    <p:extLst>
      <p:ext uri="{BB962C8B-B14F-4D97-AF65-F5344CB8AC3E}">
        <p14:creationId xmlns:p14="http://schemas.microsoft.com/office/powerpoint/2010/main" val="1328431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rgbClr val="262626"/>
              </a:solidFill>
              <a:latin typeface="Microsoft YaHei" charset="-122"/>
              <a:ea typeface="Microsoft YaHei" charset="-122"/>
              <a:cs typeface="Microsoft YaHei" charset="-122"/>
              <a:sym typeface="Arial" charset="0"/>
            </a:endParaRPr>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8</a:t>
            </a:fld>
            <a:endParaRPr kumimoji="1" lang="zh-CN" altLang="en-US"/>
          </a:p>
        </p:txBody>
      </p:sp>
    </p:spTree>
    <p:extLst>
      <p:ext uri="{BB962C8B-B14F-4D97-AF65-F5344CB8AC3E}">
        <p14:creationId xmlns:p14="http://schemas.microsoft.com/office/powerpoint/2010/main" val="342050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1AF82D-1A94-5740-ACE7-59C7B1B97581}" type="slidenum">
              <a:rPr kumimoji="1" lang="zh-CN" altLang="en-US" smtClean="0"/>
              <a:t>9</a:t>
            </a:fld>
            <a:endParaRPr kumimoji="1" lang="zh-CN" altLang="en-US"/>
          </a:p>
        </p:txBody>
      </p:sp>
    </p:spTree>
    <p:extLst>
      <p:ext uri="{BB962C8B-B14F-4D97-AF65-F5344CB8AC3E}">
        <p14:creationId xmlns:p14="http://schemas.microsoft.com/office/powerpoint/2010/main" val="1408515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3366513-2240-D843-A60E-E31E9B6202EB}" type="datetimeFigureOut">
              <a:rPr kumimoji="1" lang="zh-CN" altLang="en-US" smtClean="0"/>
              <a:t>2019/12/5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567CC8E-A4C6-C842-B7A9-DEA609CDF447}"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66513-2240-D843-A60E-E31E9B6202EB}" type="datetimeFigureOut">
              <a:rPr kumimoji="1" lang="zh-CN" altLang="en-US" smtClean="0"/>
              <a:t>2019/12/5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7CC8E-A4C6-C842-B7A9-DEA609CDF447}" type="slidenum">
              <a:rPr kumimoji="1" lang="zh-CN" altLang="en-US" smtClean="0"/>
              <a:t>‹#›</a:t>
            </a:fld>
            <a:endParaRPr kumimoji="1" lang="zh-CN" altLang="en-US"/>
          </a:p>
        </p:txBody>
      </p:sp>
    </p:spTree>
    <p:extLst>
      <p:ext uri="{BB962C8B-B14F-4D97-AF65-F5344CB8AC3E}">
        <p14:creationId xmlns:p14="http://schemas.microsoft.com/office/powerpoint/2010/main" val="20392364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13.jpg"/><Relationship Id="rId7"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6.emf"/><Relationship Id="rId4" Type="http://schemas.openxmlformats.org/officeDocument/2006/relationships/image" Target="../media/image25.jpg"/><Relationship Id="rId9"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jpg"/><Relationship Id="rId7"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tif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g"/><Relationship Id="rId7"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jpg"/><Relationship Id="rId7" Type="http://schemas.openxmlformats.org/officeDocument/2006/relationships/image" Target="../media/image38.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g"/><Relationship Id="rId7" Type="http://schemas.openxmlformats.org/officeDocument/2006/relationships/image" Target="../media/image9.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3.jp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6.jpeg"/><Relationship Id="rId4" Type="http://schemas.openxmlformats.org/officeDocument/2006/relationships/image" Target="../media/image45.jpeg"/></Relationships>
</file>

<file path=ppt/slides/_rels/slide23.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3.jpg"/><Relationship Id="rId7"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9.emf"/><Relationship Id="rId4" Type="http://schemas.openxmlformats.org/officeDocument/2006/relationships/image" Target="../media/image45.jpeg"/><Relationship Id="rId9" Type="http://schemas.openxmlformats.org/officeDocument/2006/relationships/image" Target="../media/image49.emf"/></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3.jpg"/><Relationship Id="rId7" Type="http://schemas.openxmlformats.org/officeDocument/2006/relationships/image" Target="../media/image38.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g"/><Relationship Id="rId7"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3.jpg"/><Relationship Id="rId7"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0.jp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extBox 2"/>
          <p:cNvSpPr txBox="1">
            <a:spLocks noChangeArrowheads="1"/>
          </p:cNvSpPr>
          <p:nvPr/>
        </p:nvSpPr>
        <p:spPr bwMode="auto">
          <a:xfrm>
            <a:off x="6045186" y="2389886"/>
            <a:ext cx="571906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4000" b="1" dirty="0">
                <a:solidFill>
                  <a:srgbClr val="184199"/>
                </a:solidFill>
                <a:latin typeface="Microsoft YaHei" charset="-122"/>
                <a:ea typeface="Microsoft YaHei" charset="-122"/>
                <a:cs typeface="Microsoft YaHei" charset="-122"/>
              </a:rPr>
              <a:t>    深信服合规行为规范</a:t>
            </a:r>
          </a:p>
        </p:txBody>
      </p:sp>
      <p:pic>
        <p:nvPicPr>
          <p:cNvPr id="2" name="图片 1"/>
          <p:cNvPicPr>
            <a:picLocks noChangeAspect="1"/>
          </p:cNvPicPr>
          <p:nvPr/>
        </p:nvPicPr>
        <p:blipFill>
          <a:blip r:embed="rId4"/>
          <a:stretch>
            <a:fillRect/>
          </a:stretch>
        </p:blipFill>
        <p:spPr>
          <a:xfrm>
            <a:off x="8782699" y="4448584"/>
            <a:ext cx="2486250" cy="472500"/>
          </a:xfrm>
          <a:prstGeom prst="rect">
            <a:avLst/>
          </a:prstGeom>
        </p:spPr>
      </p:pic>
      <p:sp>
        <p:nvSpPr>
          <p:cNvPr id="3" name="矩形 2"/>
          <p:cNvSpPr/>
          <p:nvPr/>
        </p:nvSpPr>
        <p:spPr>
          <a:xfrm>
            <a:off x="9578150" y="3643733"/>
            <a:ext cx="1726155" cy="369332"/>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662998" y="3636263"/>
            <a:ext cx="1567267" cy="369332"/>
          </a:xfrm>
          <a:prstGeom prst="rect">
            <a:avLst/>
          </a:prstGeom>
        </p:spPr>
        <p:txBody>
          <a:bodyPr wrap="square">
            <a:spAutoFit/>
          </a:bodyPr>
          <a:lstStyle/>
          <a:p>
            <a:r>
              <a:rPr lang="zh-CN" altLang="en-US" dirty="0">
                <a:solidFill>
                  <a:schemeClr val="bg1"/>
                </a:solidFill>
              </a:rPr>
              <a:t>深信服法务部</a:t>
            </a:r>
          </a:p>
        </p:txBody>
      </p:sp>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1161897"/>
            <a:ext cx="1806075" cy="623467"/>
          </a:xfrm>
          <a:prstGeom prst="rect">
            <a:avLst/>
          </a:prstGeom>
        </p:spPr>
      </p:pic>
    </p:spTree>
    <p:extLst>
      <p:ext uri="{BB962C8B-B14F-4D97-AF65-F5344CB8AC3E}">
        <p14:creationId xmlns:p14="http://schemas.microsoft.com/office/powerpoint/2010/main" val="533980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00" y="-50228"/>
            <a:ext cx="12281292" cy="6908227"/>
          </a:xfrm>
          <a:prstGeom prst="rect">
            <a:avLst/>
          </a:prstGeom>
        </p:spPr>
      </p:pic>
      <p:cxnSp>
        <p:nvCxnSpPr>
          <p:cNvPr id="4" name="直线连接符 1"/>
          <p:cNvCxnSpPr/>
          <p:nvPr/>
        </p:nvCxnSpPr>
        <p:spPr>
          <a:xfrm flipH="1">
            <a:off x="-128016" y="2660949"/>
            <a:ext cx="12448032" cy="0"/>
          </a:xfrm>
          <a:prstGeom prst="line">
            <a:avLst/>
          </a:prstGeom>
          <a:ln w="19050">
            <a:solidFill>
              <a:srgbClr val="607695"/>
            </a:solidFill>
          </a:ln>
        </p:spPr>
        <p:style>
          <a:lnRef idx="1">
            <a:schemeClr val="accent1"/>
          </a:lnRef>
          <a:fillRef idx="0">
            <a:schemeClr val="accent1"/>
          </a:fillRef>
          <a:effectRef idx="0">
            <a:schemeClr val="accent1"/>
          </a:effectRef>
          <a:fontRef idx="minor">
            <a:schemeClr val="tx1"/>
          </a:fontRef>
        </p:style>
      </p:cxnSp>
      <p:sp>
        <p:nvSpPr>
          <p:cNvPr id="13" name="文本框 8"/>
          <p:cNvSpPr txBox="1">
            <a:spLocks noChangeArrowheads="1"/>
          </p:cNvSpPr>
          <p:nvPr/>
        </p:nvSpPr>
        <p:spPr bwMode="auto">
          <a:xfrm>
            <a:off x="5359900"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合规要求</a:t>
            </a:r>
            <a:endParaRPr lang="en-US" altLang="zh-CN" sz="2600" b="1" dirty="0">
              <a:solidFill>
                <a:srgbClr val="184199"/>
              </a:solidFill>
              <a:latin typeface="Microsoft YaHei" charset="-122"/>
              <a:ea typeface="Microsoft YaHei" charset="-122"/>
              <a:cs typeface="Microsoft YaHei" charset="-122"/>
            </a:endParaRPr>
          </a:p>
        </p:txBody>
      </p:sp>
      <p:grpSp>
        <p:nvGrpSpPr>
          <p:cNvPr id="3" name="组合 2">
            <a:extLst>
              <a:ext uri="{FF2B5EF4-FFF2-40B4-BE49-F238E27FC236}">
                <a16:creationId xmlns:a16="http://schemas.microsoft.com/office/drawing/2014/main" id="{E026BE23-2963-49F5-9E45-F0BAD982C5E3}"/>
              </a:ext>
            </a:extLst>
          </p:cNvPr>
          <p:cNvGrpSpPr/>
          <p:nvPr/>
        </p:nvGrpSpPr>
        <p:grpSpPr>
          <a:xfrm>
            <a:off x="773668" y="2210911"/>
            <a:ext cx="2189199" cy="4261923"/>
            <a:chOff x="773668" y="2210911"/>
            <a:chExt cx="2189199" cy="4261923"/>
          </a:xfrm>
        </p:grpSpPr>
        <p:sp>
          <p:nvSpPr>
            <p:cNvPr id="5" name="椭圆 11"/>
            <p:cNvSpPr>
              <a:spLocks noChangeArrowheads="1"/>
            </p:cNvSpPr>
            <p:nvPr/>
          </p:nvSpPr>
          <p:spPr bwMode="auto">
            <a:xfrm>
              <a:off x="1460016" y="221091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pic>
          <p:nvPicPr>
            <p:cNvPr id="6" name="图片 5"/>
            <p:cNvPicPr>
              <a:picLocks noChangeAspect="1"/>
            </p:cNvPicPr>
            <p:nvPr/>
          </p:nvPicPr>
          <p:blipFill>
            <a:blip r:embed="rId5"/>
            <a:stretch>
              <a:fillRect/>
            </a:stretch>
          </p:blipFill>
          <p:spPr>
            <a:xfrm>
              <a:off x="1572329" y="2367692"/>
              <a:ext cx="603429" cy="539429"/>
            </a:xfrm>
            <a:prstGeom prst="rect">
              <a:avLst/>
            </a:prstGeom>
          </p:spPr>
        </p:pic>
        <p:grpSp>
          <p:nvGrpSpPr>
            <p:cNvPr id="14" name="组 30"/>
            <p:cNvGrpSpPr/>
            <p:nvPr/>
          </p:nvGrpSpPr>
          <p:grpSpPr>
            <a:xfrm>
              <a:off x="773668" y="3268495"/>
              <a:ext cx="2189199" cy="3204339"/>
              <a:chOff x="973694" y="3268495"/>
              <a:chExt cx="1759670" cy="3204339"/>
            </a:xfrm>
          </p:grpSpPr>
          <p:sp>
            <p:nvSpPr>
              <p:cNvPr id="15" name="矩形 14"/>
              <p:cNvSpPr/>
              <p:nvPr/>
            </p:nvSpPr>
            <p:spPr>
              <a:xfrm>
                <a:off x="973694" y="3607049"/>
                <a:ext cx="1759670" cy="2865785"/>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未经允许，不得对外传播保密信息</a:t>
                </a:r>
                <a:endParaRPr lang="en-US" altLang="zh-CN" sz="1400" dirty="0">
                  <a:solidFill>
                    <a:srgbClr val="262626"/>
                  </a:solidFill>
                  <a:latin typeface="Microsoft YaHei" charset="-122"/>
                  <a:ea typeface="Microsoft YaHei" charset="-122"/>
                  <a:cs typeface="Microsoft YaHei" charset="-122"/>
                  <a:sym typeface="Arial" charset="0"/>
                </a:endParaRPr>
              </a:p>
              <a:p>
                <a:pPr marL="342900" indent="-342900" defTabSz="513160">
                  <a:lnSpc>
                    <a:spcPct val="130000"/>
                  </a:lnSpc>
                  <a:buFont typeface="Wingdings" panose="05000000000000000000" pitchFamily="2" charset="2"/>
                  <a:buChar char="l"/>
                </a:pPr>
                <a:r>
                  <a:rPr lang="zh-CN" altLang="en-US" sz="1400" dirty="0">
                    <a:solidFill>
                      <a:srgbClr val="262626"/>
                    </a:solidFill>
                    <a:latin typeface="Microsoft YaHei" charset="-122"/>
                    <a:ea typeface="Microsoft YaHei" charset="-122"/>
                    <a:cs typeface="Microsoft YaHei" charset="-122"/>
                    <a:sym typeface="Arial" charset="0"/>
                  </a:rPr>
                  <a:t>机密信息对外传递应经体系主管同意</a:t>
                </a:r>
                <a:endParaRPr lang="en-US" altLang="zh-CN" sz="1400" dirty="0">
                  <a:solidFill>
                    <a:srgbClr val="262626"/>
                  </a:solidFill>
                  <a:latin typeface="Microsoft YaHei" charset="-122"/>
                  <a:ea typeface="Microsoft YaHei" charset="-122"/>
                  <a:cs typeface="Microsoft YaHei" charset="-122"/>
                  <a:sym typeface="Arial" charset="0"/>
                </a:endParaRPr>
              </a:p>
              <a:p>
                <a:pPr marL="342900" indent="-342900" defTabSz="513160">
                  <a:lnSpc>
                    <a:spcPct val="130000"/>
                  </a:lnSpc>
                  <a:buFont typeface="Wingdings" panose="05000000000000000000" pitchFamily="2" charset="2"/>
                  <a:buChar char="l"/>
                </a:pPr>
                <a:r>
                  <a:rPr lang="zh-CN" altLang="en-US" sz="1400" dirty="0">
                    <a:solidFill>
                      <a:srgbClr val="262626"/>
                    </a:solidFill>
                    <a:latin typeface="Microsoft YaHei" charset="-122"/>
                    <a:ea typeface="Microsoft YaHei" charset="-122"/>
                    <a:cs typeface="Microsoft YaHei" charset="-122"/>
                    <a:sym typeface="Arial" charset="0"/>
                  </a:rPr>
                  <a:t>绝密信息对外传递应经总经理同意</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允许传播的保密信息，应添加密级</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不得以短信、</a:t>
                </a:r>
                <a:r>
                  <a:rPr lang="en-US" altLang="zh-CN" sz="1400" dirty="0">
                    <a:solidFill>
                      <a:srgbClr val="262626"/>
                    </a:solidFill>
                    <a:latin typeface="Microsoft YaHei" charset="-122"/>
                    <a:ea typeface="Microsoft YaHei" charset="-122"/>
                    <a:cs typeface="Microsoft YaHei" charset="-122"/>
                    <a:sym typeface="Arial" charset="0"/>
                  </a:rPr>
                  <a:t>IM</a:t>
                </a:r>
                <a:r>
                  <a:rPr lang="zh-CN" altLang="en-US" sz="1400" dirty="0">
                    <a:solidFill>
                      <a:srgbClr val="262626"/>
                    </a:solidFill>
                    <a:latin typeface="Microsoft YaHei" charset="-122"/>
                    <a:ea typeface="Microsoft YaHei" charset="-122"/>
                    <a:cs typeface="Microsoft YaHei" charset="-122"/>
                    <a:sym typeface="Arial" charset="0"/>
                  </a:rPr>
                  <a:t>或云盘等方式传播信息</a:t>
                </a:r>
              </a:p>
            </p:txBody>
          </p:sp>
          <p:sp>
            <p:nvSpPr>
              <p:cNvPr id="16" name="矩形 15"/>
              <p:cNvSpPr/>
              <p:nvPr/>
            </p:nvSpPr>
            <p:spPr>
              <a:xfrm>
                <a:off x="1350827" y="3268495"/>
                <a:ext cx="1005403" cy="338554"/>
              </a:xfrm>
              <a:prstGeom prst="rect">
                <a:avLst/>
              </a:prstGeom>
            </p:spPr>
            <p:txBody>
              <a:bodyPr wrap="none">
                <a:spAutoFit/>
              </a:bodyPr>
              <a:lstStyle/>
              <a:p>
                <a:pPr algn="ctr"/>
                <a:r>
                  <a:rPr lang="zh-CN" altLang="en-US" sz="1600" b="1" dirty="0">
                    <a:latin typeface="微软雅黑" charset="-122"/>
                    <a:ea typeface="微软雅黑" charset="-122"/>
                  </a:rPr>
                  <a:t>信息传播</a:t>
                </a:r>
                <a:endParaRPr lang="zh-CN" altLang="en-US" sz="1600" b="1" dirty="0"/>
              </a:p>
            </p:txBody>
          </p:sp>
        </p:grpSp>
      </p:grpSp>
      <p:pic>
        <p:nvPicPr>
          <p:cNvPr id="27" name="图片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pSp>
        <p:nvGrpSpPr>
          <p:cNvPr id="2" name="组合 1">
            <a:extLst>
              <a:ext uri="{FF2B5EF4-FFF2-40B4-BE49-F238E27FC236}">
                <a16:creationId xmlns:a16="http://schemas.microsoft.com/office/drawing/2014/main" id="{395F26A0-6999-46EE-B614-8E81A394653D}"/>
              </a:ext>
            </a:extLst>
          </p:cNvPr>
          <p:cNvGrpSpPr/>
          <p:nvPr/>
        </p:nvGrpSpPr>
        <p:grpSpPr>
          <a:xfrm>
            <a:off x="3607880" y="2210911"/>
            <a:ext cx="2189199" cy="3981846"/>
            <a:chOff x="3607880" y="2210911"/>
            <a:chExt cx="2189199" cy="3981846"/>
          </a:xfrm>
        </p:grpSpPr>
        <p:sp>
          <p:nvSpPr>
            <p:cNvPr id="7" name="椭圆 11"/>
            <p:cNvSpPr>
              <a:spLocks noChangeArrowheads="1"/>
            </p:cNvSpPr>
            <p:nvPr/>
          </p:nvSpPr>
          <p:spPr bwMode="auto">
            <a:xfrm>
              <a:off x="4262060" y="221091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pic>
          <p:nvPicPr>
            <p:cNvPr id="8" name="图片 7"/>
            <p:cNvPicPr>
              <a:picLocks noChangeAspect="1"/>
            </p:cNvPicPr>
            <p:nvPr/>
          </p:nvPicPr>
          <p:blipFill>
            <a:blip r:embed="rId7"/>
            <a:stretch>
              <a:fillRect/>
            </a:stretch>
          </p:blipFill>
          <p:spPr>
            <a:xfrm>
              <a:off x="4502508" y="2397161"/>
              <a:ext cx="398332" cy="503773"/>
            </a:xfrm>
            <a:prstGeom prst="rect">
              <a:avLst/>
            </a:prstGeom>
          </p:spPr>
        </p:pic>
        <p:grpSp>
          <p:nvGrpSpPr>
            <p:cNvPr id="28" name="组 30">
              <a:extLst>
                <a:ext uri="{FF2B5EF4-FFF2-40B4-BE49-F238E27FC236}">
                  <a16:creationId xmlns:a16="http://schemas.microsoft.com/office/drawing/2014/main" id="{AA927CBB-DC90-4AA9-972D-91C9F3C1D98B}"/>
                </a:ext>
              </a:extLst>
            </p:cNvPr>
            <p:cNvGrpSpPr/>
            <p:nvPr/>
          </p:nvGrpSpPr>
          <p:grpSpPr>
            <a:xfrm>
              <a:off x="3607880" y="3268495"/>
              <a:ext cx="2189199" cy="2924262"/>
              <a:chOff x="973694" y="3268495"/>
              <a:chExt cx="1759670" cy="2924262"/>
            </a:xfrm>
          </p:grpSpPr>
          <p:sp>
            <p:nvSpPr>
              <p:cNvPr id="29" name="矩形 28">
                <a:extLst>
                  <a:ext uri="{FF2B5EF4-FFF2-40B4-BE49-F238E27FC236}">
                    <a16:creationId xmlns:a16="http://schemas.microsoft.com/office/drawing/2014/main" id="{937ADDD0-C0C4-4D3F-BFFC-D1BD1E23C9EC}"/>
                  </a:ext>
                </a:extLst>
              </p:cNvPr>
              <p:cNvSpPr/>
              <p:nvPr/>
            </p:nvSpPr>
            <p:spPr>
              <a:xfrm>
                <a:off x="973694" y="3607049"/>
                <a:ext cx="1759670" cy="2585708"/>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不得保存与岗位无关的保密信息</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产品授权相关的保密信息应专人专管</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l"/>
                </a:pPr>
                <a:r>
                  <a:rPr lang="zh-CN" altLang="en-US" sz="1400" dirty="0">
                    <a:solidFill>
                      <a:srgbClr val="262626"/>
                    </a:solidFill>
                    <a:latin typeface="Microsoft YaHei" charset="-122"/>
                    <a:ea typeface="Microsoft YaHei" charset="-122"/>
                    <a:cs typeface="Microsoft YaHei" charset="-122"/>
                    <a:sym typeface="Arial" charset="0"/>
                  </a:rPr>
                  <a:t>机密纸质信息存放在保险柜，机密电子信息存放在指定服务器</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l"/>
                </a:pPr>
                <a:r>
                  <a:rPr lang="zh-CN" altLang="en-US" sz="1400" dirty="0">
                    <a:solidFill>
                      <a:srgbClr val="262626"/>
                    </a:solidFill>
                    <a:latin typeface="Microsoft YaHei" charset="-122"/>
                    <a:ea typeface="Microsoft YaHei" charset="-122"/>
                    <a:cs typeface="Microsoft YaHei" charset="-122"/>
                    <a:sym typeface="Arial" charset="0"/>
                  </a:rPr>
                  <a:t>本地不得保存绝密信息，使用完当天删除</a:t>
                </a:r>
              </a:p>
            </p:txBody>
          </p:sp>
          <p:sp>
            <p:nvSpPr>
              <p:cNvPr id="30" name="矩形 29">
                <a:extLst>
                  <a:ext uri="{FF2B5EF4-FFF2-40B4-BE49-F238E27FC236}">
                    <a16:creationId xmlns:a16="http://schemas.microsoft.com/office/drawing/2014/main" id="{4D36C370-B28D-4616-9DC5-8CA7B47E2A51}"/>
                  </a:ext>
                </a:extLst>
              </p:cNvPr>
              <p:cNvSpPr/>
              <p:nvPr/>
            </p:nvSpPr>
            <p:spPr>
              <a:xfrm>
                <a:off x="1449459" y="3268495"/>
                <a:ext cx="808139" cy="338554"/>
              </a:xfrm>
              <a:prstGeom prst="rect">
                <a:avLst/>
              </a:prstGeom>
            </p:spPr>
            <p:txBody>
              <a:bodyPr wrap="none">
                <a:spAutoFit/>
              </a:bodyPr>
              <a:lstStyle/>
              <a:p>
                <a:pPr algn="ctr"/>
                <a:r>
                  <a:rPr lang="zh-CN" altLang="en-US" sz="1600" b="1" dirty="0">
                    <a:latin typeface="微软雅黑" charset="-122"/>
                    <a:ea typeface="微软雅黑" charset="-122"/>
                  </a:rPr>
                  <a:t>信息保存</a:t>
                </a:r>
                <a:endParaRPr lang="zh-CN" altLang="en-US" sz="1600" b="1" dirty="0"/>
              </a:p>
            </p:txBody>
          </p:sp>
        </p:grpSp>
      </p:grpSp>
      <p:grpSp>
        <p:nvGrpSpPr>
          <p:cNvPr id="17" name="组合 16">
            <a:extLst>
              <a:ext uri="{FF2B5EF4-FFF2-40B4-BE49-F238E27FC236}">
                <a16:creationId xmlns:a16="http://schemas.microsoft.com/office/drawing/2014/main" id="{D0E7B784-EDED-4378-B085-7BFD5FCACE24}"/>
              </a:ext>
            </a:extLst>
          </p:cNvPr>
          <p:cNvGrpSpPr/>
          <p:nvPr/>
        </p:nvGrpSpPr>
        <p:grpSpPr>
          <a:xfrm>
            <a:off x="6394923" y="2210911"/>
            <a:ext cx="2189199" cy="2861539"/>
            <a:chOff x="6394923" y="2210911"/>
            <a:chExt cx="2189199" cy="2861539"/>
          </a:xfrm>
        </p:grpSpPr>
        <p:sp>
          <p:nvSpPr>
            <p:cNvPr id="9" name="椭圆 11"/>
            <p:cNvSpPr>
              <a:spLocks noChangeArrowheads="1"/>
            </p:cNvSpPr>
            <p:nvPr/>
          </p:nvSpPr>
          <p:spPr bwMode="auto">
            <a:xfrm>
              <a:off x="7056853" y="221091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pic>
          <p:nvPicPr>
            <p:cNvPr id="10" name="图片 9"/>
            <p:cNvPicPr>
              <a:picLocks noChangeAspect="1"/>
            </p:cNvPicPr>
            <p:nvPr/>
          </p:nvPicPr>
          <p:blipFill>
            <a:blip r:embed="rId8"/>
            <a:stretch>
              <a:fillRect/>
            </a:stretch>
          </p:blipFill>
          <p:spPr>
            <a:xfrm>
              <a:off x="7261441" y="2367692"/>
              <a:ext cx="456911" cy="456911"/>
            </a:xfrm>
            <a:prstGeom prst="rect">
              <a:avLst/>
            </a:prstGeom>
          </p:spPr>
        </p:pic>
        <p:grpSp>
          <p:nvGrpSpPr>
            <p:cNvPr id="31" name="组 30">
              <a:extLst>
                <a:ext uri="{FF2B5EF4-FFF2-40B4-BE49-F238E27FC236}">
                  <a16:creationId xmlns:a16="http://schemas.microsoft.com/office/drawing/2014/main" id="{1C30C091-084F-4B45-8457-9540D5D8FF50}"/>
                </a:ext>
              </a:extLst>
            </p:cNvPr>
            <p:cNvGrpSpPr/>
            <p:nvPr/>
          </p:nvGrpSpPr>
          <p:grpSpPr>
            <a:xfrm>
              <a:off x="6394923" y="3268495"/>
              <a:ext cx="2189199" cy="1803955"/>
              <a:chOff x="973694" y="3268495"/>
              <a:chExt cx="1759670" cy="1803955"/>
            </a:xfrm>
          </p:grpSpPr>
          <p:sp>
            <p:nvSpPr>
              <p:cNvPr id="32" name="矩形 31">
                <a:extLst>
                  <a:ext uri="{FF2B5EF4-FFF2-40B4-BE49-F238E27FC236}">
                    <a16:creationId xmlns:a16="http://schemas.microsoft.com/office/drawing/2014/main" id="{7B2E1924-9DED-4B7C-A2DC-98FD1CE8BDDB}"/>
                  </a:ext>
                </a:extLst>
              </p:cNvPr>
              <p:cNvSpPr/>
              <p:nvPr/>
            </p:nvSpPr>
            <p:spPr>
              <a:xfrm>
                <a:off x="973694" y="3607049"/>
                <a:ext cx="1759670" cy="1465401"/>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应遵从深信服的接待管理</a:t>
                </a:r>
                <a:endParaRPr lang="en-US" altLang="zh-CN" sz="1400" dirty="0">
                  <a:solidFill>
                    <a:srgbClr val="262626"/>
                  </a:solidFill>
                  <a:latin typeface="Microsoft YaHei" charset="-122"/>
                  <a:ea typeface="Microsoft YaHei" charset="-122"/>
                  <a:cs typeface="Microsoft YaHei" charset="-122"/>
                  <a:sym typeface="Arial" charset="0"/>
                </a:endParaRPr>
              </a:p>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未经允许，不得将访客带入研发、财务区域</a:t>
                </a:r>
              </a:p>
            </p:txBody>
          </p:sp>
          <p:sp>
            <p:nvSpPr>
              <p:cNvPr id="33" name="矩形 32">
                <a:extLst>
                  <a:ext uri="{FF2B5EF4-FFF2-40B4-BE49-F238E27FC236}">
                    <a16:creationId xmlns:a16="http://schemas.microsoft.com/office/drawing/2014/main" id="{AE0EFA67-DDB0-44BB-96AF-2578AC219899}"/>
                  </a:ext>
                </a:extLst>
              </p:cNvPr>
              <p:cNvSpPr/>
              <p:nvPr/>
            </p:nvSpPr>
            <p:spPr>
              <a:xfrm>
                <a:off x="1449459" y="3268495"/>
                <a:ext cx="808139" cy="338554"/>
              </a:xfrm>
              <a:prstGeom prst="rect">
                <a:avLst/>
              </a:prstGeom>
            </p:spPr>
            <p:txBody>
              <a:bodyPr wrap="none">
                <a:spAutoFit/>
              </a:bodyPr>
              <a:lstStyle/>
              <a:p>
                <a:pPr algn="ctr"/>
                <a:r>
                  <a:rPr lang="zh-CN" altLang="en-US" sz="1600" b="1" dirty="0">
                    <a:latin typeface="微软雅黑" charset="-122"/>
                    <a:ea typeface="微软雅黑" charset="-122"/>
                  </a:rPr>
                  <a:t>接待管理</a:t>
                </a:r>
                <a:endParaRPr lang="zh-CN" altLang="en-US" sz="1600" b="1" dirty="0"/>
              </a:p>
            </p:txBody>
          </p:sp>
        </p:grpSp>
      </p:grpSp>
      <p:grpSp>
        <p:nvGrpSpPr>
          <p:cNvPr id="18" name="组合 17">
            <a:extLst>
              <a:ext uri="{FF2B5EF4-FFF2-40B4-BE49-F238E27FC236}">
                <a16:creationId xmlns:a16="http://schemas.microsoft.com/office/drawing/2014/main" id="{1C007922-258E-463D-9FE7-3667F0CCF4D8}"/>
              </a:ext>
            </a:extLst>
          </p:cNvPr>
          <p:cNvGrpSpPr/>
          <p:nvPr/>
        </p:nvGrpSpPr>
        <p:grpSpPr>
          <a:xfrm>
            <a:off x="9176019" y="2210911"/>
            <a:ext cx="2189199" cy="2021309"/>
            <a:chOff x="9176019" y="2210911"/>
            <a:chExt cx="2189199" cy="2021309"/>
          </a:xfrm>
        </p:grpSpPr>
        <p:sp>
          <p:nvSpPr>
            <p:cNvPr id="11" name="椭圆 10"/>
            <p:cNvSpPr>
              <a:spLocks noChangeArrowheads="1"/>
            </p:cNvSpPr>
            <p:nvPr/>
          </p:nvSpPr>
          <p:spPr bwMode="auto">
            <a:xfrm>
              <a:off x="9833844" y="2210911"/>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pic>
          <p:nvPicPr>
            <p:cNvPr id="12" name="图片 11"/>
            <p:cNvPicPr>
              <a:picLocks noChangeAspect="1"/>
            </p:cNvPicPr>
            <p:nvPr/>
          </p:nvPicPr>
          <p:blipFill>
            <a:blip r:embed="rId9"/>
            <a:stretch>
              <a:fillRect/>
            </a:stretch>
          </p:blipFill>
          <p:spPr>
            <a:xfrm>
              <a:off x="10062304" y="2449168"/>
              <a:ext cx="452442" cy="423562"/>
            </a:xfrm>
            <a:prstGeom prst="rect">
              <a:avLst/>
            </a:prstGeom>
          </p:spPr>
        </p:pic>
        <p:grpSp>
          <p:nvGrpSpPr>
            <p:cNvPr id="34" name="组 30">
              <a:extLst>
                <a:ext uri="{FF2B5EF4-FFF2-40B4-BE49-F238E27FC236}">
                  <a16:creationId xmlns:a16="http://schemas.microsoft.com/office/drawing/2014/main" id="{A72C56A8-9178-475E-8677-0E40037027A2}"/>
                </a:ext>
              </a:extLst>
            </p:cNvPr>
            <p:cNvGrpSpPr/>
            <p:nvPr/>
          </p:nvGrpSpPr>
          <p:grpSpPr>
            <a:xfrm>
              <a:off x="9176019" y="3268495"/>
              <a:ext cx="2189199" cy="963725"/>
              <a:chOff x="973694" y="3268495"/>
              <a:chExt cx="1759670" cy="963725"/>
            </a:xfrm>
          </p:grpSpPr>
          <p:sp>
            <p:nvSpPr>
              <p:cNvPr id="35" name="矩形 34">
                <a:extLst>
                  <a:ext uri="{FF2B5EF4-FFF2-40B4-BE49-F238E27FC236}">
                    <a16:creationId xmlns:a16="http://schemas.microsoft.com/office/drawing/2014/main" id="{5C1EADA2-187E-492B-966E-00245D53320A}"/>
                  </a:ext>
                </a:extLst>
              </p:cNvPr>
              <p:cNvSpPr/>
              <p:nvPr/>
            </p:nvSpPr>
            <p:spPr>
              <a:xfrm>
                <a:off x="973694" y="3607049"/>
                <a:ext cx="1759670" cy="625171"/>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不再使用的保密文件，应当及时销毁</a:t>
                </a:r>
              </a:p>
            </p:txBody>
          </p:sp>
          <p:sp>
            <p:nvSpPr>
              <p:cNvPr id="36" name="矩形 35">
                <a:extLst>
                  <a:ext uri="{FF2B5EF4-FFF2-40B4-BE49-F238E27FC236}">
                    <a16:creationId xmlns:a16="http://schemas.microsoft.com/office/drawing/2014/main" id="{375B478C-4DF5-4861-BBF4-04C29E75B718}"/>
                  </a:ext>
                </a:extLst>
              </p:cNvPr>
              <p:cNvSpPr/>
              <p:nvPr/>
            </p:nvSpPr>
            <p:spPr>
              <a:xfrm>
                <a:off x="1449459" y="3268495"/>
                <a:ext cx="808139" cy="338554"/>
              </a:xfrm>
              <a:prstGeom prst="rect">
                <a:avLst/>
              </a:prstGeom>
            </p:spPr>
            <p:txBody>
              <a:bodyPr wrap="none">
                <a:spAutoFit/>
              </a:bodyPr>
              <a:lstStyle/>
              <a:p>
                <a:pPr algn="ctr"/>
                <a:r>
                  <a:rPr lang="zh-CN" altLang="en-US" sz="1600" b="1" dirty="0">
                    <a:latin typeface="微软雅黑" charset="-122"/>
                    <a:ea typeface="微软雅黑" charset="-122"/>
                  </a:rPr>
                  <a:t>信息处理</a:t>
                </a:r>
                <a:endParaRPr lang="zh-CN" altLang="en-US" sz="1600" b="1" dirty="0"/>
              </a:p>
            </p:txBody>
          </p:sp>
        </p:grpSp>
      </p:grpSp>
    </p:spTree>
    <p:extLst>
      <p:ext uri="{BB962C8B-B14F-4D97-AF65-F5344CB8AC3E}">
        <p14:creationId xmlns:p14="http://schemas.microsoft.com/office/powerpoint/2010/main" val="72411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FCE6F1-0145-4B97-8B33-292519797102}"/>
              </a:ext>
            </a:extLst>
          </p:cNvPr>
          <p:cNvPicPr>
            <a:picLocks noChangeAspect="1"/>
          </p:cNvPicPr>
          <p:nvPr/>
        </p:nvPicPr>
        <p:blipFill>
          <a:blip r:embed="rId4"/>
          <a:stretch>
            <a:fillRect/>
          </a:stretch>
        </p:blipFill>
        <p:spPr>
          <a:xfrm>
            <a:off x="29540" y="0"/>
            <a:ext cx="12132919" cy="6858000"/>
          </a:xfrm>
          <a:prstGeom prst="rect">
            <a:avLst/>
          </a:prstGeom>
        </p:spPr>
      </p:pic>
      <p:sp>
        <p:nvSpPr>
          <p:cNvPr id="4" name="文本框 3"/>
          <p:cNvSpPr txBox="1">
            <a:spLocks noChangeArrowheads="1"/>
          </p:cNvSpPr>
          <p:nvPr/>
        </p:nvSpPr>
        <p:spPr bwMode="auto">
          <a:xfrm>
            <a:off x="5359901" y="1250260"/>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法律责任</a:t>
            </a:r>
            <a:endParaRPr lang="en-US" altLang="zh-CN" sz="2600" b="1" dirty="0">
              <a:solidFill>
                <a:srgbClr val="184199"/>
              </a:solidFill>
              <a:latin typeface="Microsoft YaHei" charset="-122"/>
              <a:ea typeface="Microsoft YaHei" charset="-122"/>
              <a:cs typeface="Microsoft YaHei" charset="-122"/>
            </a:endParaRPr>
          </a:p>
        </p:txBody>
      </p:sp>
      <p:grpSp>
        <p:nvGrpSpPr>
          <p:cNvPr id="3" name="组合 2">
            <a:extLst>
              <a:ext uri="{FF2B5EF4-FFF2-40B4-BE49-F238E27FC236}">
                <a16:creationId xmlns:a16="http://schemas.microsoft.com/office/drawing/2014/main" id="{1191BCFB-7B33-4C4E-B8ED-CDE2F9B33585}"/>
              </a:ext>
            </a:extLst>
          </p:cNvPr>
          <p:cNvGrpSpPr/>
          <p:nvPr/>
        </p:nvGrpSpPr>
        <p:grpSpPr>
          <a:xfrm>
            <a:off x="1219526" y="1976204"/>
            <a:ext cx="2962656" cy="3231048"/>
            <a:chOff x="1219526" y="1976204"/>
            <a:chExt cx="2962656" cy="3231048"/>
          </a:xfrm>
        </p:grpSpPr>
        <p:sp>
          <p:nvSpPr>
            <p:cNvPr id="5" name="矩形 4"/>
            <p:cNvSpPr/>
            <p:nvPr/>
          </p:nvSpPr>
          <p:spPr>
            <a:xfrm>
              <a:off x="1303840" y="3988489"/>
              <a:ext cx="2794028" cy="474375"/>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198152" y="4083435"/>
              <a:ext cx="1005403" cy="338554"/>
            </a:xfrm>
            <a:prstGeom prst="rect">
              <a:avLst/>
            </a:prstGeom>
          </p:spPr>
          <p:txBody>
            <a:bodyPr wrap="none">
              <a:spAutoFit/>
            </a:bodyPr>
            <a:lstStyle/>
            <a:p>
              <a:pPr algn="ctr"/>
              <a:r>
                <a:rPr lang="zh-CN" altLang="en-US" sz="1600" dirty="0">
                  <a:solidFill>
                    <a:schemeClr val="bg1"/>
                  </a:solidFill>
                  <a:latin typeface="微软雅黑" charset="-122"/>
                  <a:ea typeface="微软雅黑" charset="-122"/>
                </a:rPr>
                <a:t>民事责任</a:t>
              </a:r>
              <a:endParaRPr lang="zh-CN" altLang="en-US" sz="1600" dirty="0"/>
            </a:p>
          </p:txBody>
        </p:sp>
        <p:sp>
          <p:nvSpPr>
            <p:cNvPr id="7" name="矩形 6"/>
            <p:cNvSpPr/>
            <p:nvPr/>
          </p:nvSpPr>
          <p:spPr>
            <a:xfrm>
              <a:off x="1219526" y="4506676"/>
              <a:ext cx="2962656" cy="70057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违约责任</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侵权责任</a:t>
              </a:r>
            </a:p>
          </p:txBody>
        </p:sp>
        <p:pic>
          <p:nvPicPr>
            <p:cNvPr id="8" name="图片 7"/>
            <p:cNvPicPr>
              <a:picLocks noChangeAspect="1"/>
            </p:cNvPicPr>
            <p:nvPr/>
          </p:nvPicPr>
          <p:blipFill>
            <a:blip r:embed="rId5"/>
            <a:stretch>
              <a:fillRect/>
            </a:stretch>
          </p:blipFill>
          <p:spPr>
            <a:xfrm>
              <a:off x="1303854" y="1976204"/>
              <a:ext cx="2792984" cy="1968500"/>
            </a:xfrm>
            <a:prstGeom prst="rect">
              <a:avLst/>
            </a:prstGeom>
          </p:spPr>
        </p:pic>
      </p:grpSp>
      <p:grpSp>
        <p:nvGrpSpPr>
          <p:cNvPr id="18" name="组合 17">
            <a:extLst>
              <a:ext uri="{FF2B5EF4-FFF2-40B4-BE49-F238E27FC236}">
                <a16:creationId xmlns:a16="http://schemas.microsoft.com/office/drawing/2014/main" id="{91703015-B859-4243-BEE9-EF12089C4219}"/>
              </a:ext>
            </a:extLst>
          </p:cNvPr>
          <p:cNvGrpSpPr/>
          <p:nvPr/>
        </p:nvGrpSpPr>
        <p:grpSpPr>
          <a:xfrm>
            <a:off x="4614672" y="1976204"/>
            <a:ext cx="2962656" cy="4523710"/>
            <a:chOff x="4614672" y="1976204"/>
            <a:chExt cx="2962656" cy="4523710"/>
          </a:xfrm>
        </p:grpSpPr>
        <p:sp>
          <p:nvSpPr>
            <p:cNvPr id="9" name="矩形 8"/>
            <p:cNvSpPr/>
            <p:nvPr/>
          </p:nvSpPr>
          <p:spPr>
            <a:xfrm>
              <a:off x="4698986" y="3988489"/>
              <a:ext cx="2794028" cy="474375"/>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5593298" y="4083435"/>
              <a:ext cx="1005403" cy="338554"/>
            </a:xfrm>
            <a:prstGeom prst="rect">
              <a:avLst/>
            </a:prstGeom>
          </p:spPr>
          <p:txBody>
            <a:bodyPr wrap="none">
              <a:spAutoFit/>
            </a:bodyPr>
            <a:lstStyle/>
            <a:p>
              <a:pPr algn="ctr"/>
              <a:r>
                <a:rPr lang="zh-CN" altLang="en-US" sz="1600" dirty="0">
                  <a:solidFill>
                    <a:schemeClr val="bg1"/>
                  </a:solidFill>
                  <a:latin typeface="微软雅黑" charset="-122"/>
                  <a:ea typeface="微软雅黑" charset="-122"/>
                </a:rPr>
                <a:t>行政责任</a:t>
              </a:r>
              <a:endParaRPr lang="zh-CN" altLang="en-US" sz="1600" dirty="0"/>
            </a:p>
          </p:txBody>
        </p:sp>
        <p:sp>
          <p:nvSpPr>
            <p:cNvPr id="11" name="矩形 10"/>
            <p:cNvSpPr/>
            <p:nvPr/>
          </p:nvSpPr>
          <p:spPr>
            <a:xfrm>
              <a:off x="4614672" y="4506676"/>
              <a:ext cx="2962656" cy="1993238"/>
            </a:xfrm>
            <a:prstGeom prst="rect">
              <a:avLst/>
            </a:prstGeom>
          </p:spPr>
          <p:txBody>
            <a:bodyPr wrap="square">
              <a:spAutoFit/>
            </a:bodyPr>
            <a:lstStyle/>
            <a:p>
              <a:pPr>
                <a:lnSpc>
                  <a:spcPct val="150000"/>
                </a:lnSpc>
              </a:pPr>
              <a:r>
                <a:rPr lang="en-US" altLang="zh-CN" sz="1400" dirty="0">
                  <a:latin typeface="微软雅黑" charset="-122"/>
                  <a:ea typeface="微软雅黑" charset="-122"/>
                </a:rPr>
                <a:t>《</a:t>
              </a:r>
              <a:r>
                <a:rPr lang="zh-CN" altLang="en-US" sz="1400" dirty="0">
                  <a:latin typeface="微软雅黑" charset="-122"/>
                  <a:ea typeface="微软雅黑" charset="-122"/>
                </a:rPr>
                <a:t>反不正当竞争法</a:t>
              </a:r>
              <a:r>
                <a:rPr lang="en-US" altLang="zh-CN" sz="1400" dirty="0">
                  <a:latin typeface="微软雅黑" charset="-122"/>
                  <a:ea typeface="微软雅黑" charset="-122"/>
                </a:rPr>
                <a:t>》</a:t>
              </a:r>
              <a:r>
                <a:rPr lang="zh-CN" altLang="en-US" sz="1400" dirty="0">
                  <a:latin typeface="微软雅黑" charset="-122"/>
                  <a:ea typeface="微软雅黑" charset="-122"/>
                </a:rPr>
                <a:t>第二十一条：违反本法第九条规定侵犯商业秘密的，由监督检查部门责令停止违法行为，处十万元以上五十万元以下的罚款；情节严重的，处五十万元以上三百万元以下的罚款。</a:t>
              </a:r>
            </a:p>
          </p:txBody>
        </p:sp>
        <p:pic>
          <p:nvPicPr>
            <p:cNvPr id="12" name="图片 11"/>
            <p:cNvPicPr>
              <a:picLocks noChangeAspect="1"/>
            </p:cNvPicPr>
            <p:nvPr/>
          </p:nvPicPr>
          <p:blipFill>
            <a:blip r:embed="rId6"/>
            <a:stretch>
              <a:fillRect/>
            </a:stretch>
          </p:blipFill>
          <p:spPr>
            <a:xfrm>
              <a:off x="4698986" y="1976204"/>
              <a:ext cx="2792998" cy="1968500"/>
            </a:xfrm>
            <a:prstGeom prst="rect">
              <a:avLst/>
            </a:prstGeom>
          </p:spPr>
        </p:pic>
      </p:grpSp>
      <p:grpSp>
        <p:nvGrpSpPr>
          <p:cNvPr id="19" name="组合 18">
            <a:extLst>
              <a:ext uri="{FF2B5EF4-FFF2-40B4-BE49-F238E27FC236}">
                <a16:creationId xmlns:a16="http://schemas.microsoft.com/office/drawing/2014/main" id="{0C9224E4-D122-4366-9EBE-48FFAFBF996F}"/>
              </a:ext>
            </a:extLst>
          </p:cNvPr>
          <p:cNvGrpSpPr/>
          <p:nvPr/>
        </p:nvGrpSpPr>
        <p:grpSpPr>
          <a:xfrm>
            <a:off x="8009818" y="1976204"/>
            <a:ext cx="2962656" cy="4523710"/>
            <a:chOff x="8009818" y="1976204"/>
            <a:chExt cx="2962656" cy="4523710"/>
          </a:xfrm>
        </p:grpSpPr>
        <p:sp>
          <p:nvSpPr>
            <p:cNvPr id="13" name="矩形 12"/>
            <p:cNvSpPr/>
            <p:nvPr/>
          </p:nvSpPr>
          <p:spPr>
            <a:xfrm>
              <a:off x="8094132" y="3988489"/>
              <a:ext cx="2794028" cy="474375"/>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8988444" y="4083435"/>
              <a:ext cx="1005403" cy="338554"/>
            </a:xfrm>
            <a:prstGeom prst="rect">
              <a:avLst/>
            </a:prstGeom>
          </p:spPr>
          <p:txBody>
            <a:bodyPr wrap="none">
              <a:spAutoFit/>
            </a:bodyPr>
            <a:lstStyle/>
            <a:p>
              <a:pPr algn="ctr"/>
              <a:r>
                <a:rPr lang="zh-CN" altLang="en-US" sz="1600" dirty="0">
                  <a:solidFill>
                    <a:schemeClr val="bg1"/>
                  </a:solidFill>
                  <a:latin typeface="微软雅黑" charset="-122"/>
                  <a:ea typeface="微软雅黑" charset="-122"/>
                </a:rPr>
                <a:t>刑事责任</a:t>
              </a:r>
              <a:endParaRPr lang="zh-CN" altLang="en-US" sz="1600" dirty="0"/>
            </a:p>
          </p:txBody>
        </p:sp>
        <p:sp>
          <p:nvSpPr>
            <p:cNvPr id="15" name="矩形 14"/>
            <p:cNvSpPr/>
            <p:nvPr/>
          </p:nvSpPr>
          <p:spPr>
            <a:xfrm>
              <a:off x="8009818" y="4506676"/>
              <a:ext cx="2962656" cy="1993238"/>
            </a:xfrm>
            <a:prstGeom prst="rect">
              <a:avLst/>
            </a:prstGeom>
          </p:spPr>
          <p:txBody>
            <a:bodyPr wrap="square">
              <a:spAutoFit/>
            </a:bodyPr>
            <a:lstStyle/>
            <a:p>
              <a:pPr>
                <a:lnSpc>
                  <a:spcPct val="150000"/>
                </a:lnSpc>
              </a:pPr>
              <a:r>
                <a:rPr lang="en-US" altLang="zh-CN" sz="1400" dirty="0">
                  <a:latin typeface="微软雅黑" charset="-122"/>
                  <a:ea typeface="微软雅黑" charset="-122"/>
                </a:rPr>
                <a:t>《</a:t>
              </a:r>
              <a:r>
                <a:rPr lang="zh-CN" altLang="en-US" sz="1400" dirty="0">
                  <a:latin typeface="微软雅黑" charset="-122"/>
                  <a:ea typeface="微软雅黑" charset="-122"/>
                </a:rPr>
                <a:t>刑法</a:t>
              </a:r>
              <a:r>
                <a:rPr lang="en-US" altLang="zh-CN" sz="1400" dirty="0">
                  <a:latin typeface="微软雅黑" charset="-122"/>
                  <a:ea typeface="微软雅黑" charset="-122"/>
                </a:rPr>
                <a:t>》</a:t>
              </a:r>
              <a:r>
                <a:rPr lang="zh-CN" altLang="en-US" sz="1400" dirty="0">
                  <a:latin typeface="微软雅黑" charset="-122"/>
                  <a:ea typeface="微软雅黑" charset="-122"/>
                </a:rPr>
                <a:t>第二百一十九条：有侵犯商业秘密行为，并给权利人造成重大损失的，处三年以下有期徒刑或者拘役，并处或者单处罚金；造成特别严重后果的，处三年以上七年以下有期徒刑，并处罚金。</a:t>
              </a:r>
            </a:p>
          </p:txBody>
        </p:sp>
        <p:pic>
          <p:nvPicPr>
            <p:cNvPr id="16" name="图片 15"/>
            <p:cNvPicPr>
              <a:picLocks noChangeAspect="1"/>
            </p:cNvPicPr>
            <p:nvPr/>
          </p:nvPicPr>
          <p:blipFill>
            <a:blip r:embed="rId7"/>
            <a:stretch>
              <a:fillRect/>
            </a:stretch>
          </p:blipFill>
          <p:spPr>
            <a:xfrm>
              <a:off x="8094132" y="1976204"/>
              <a:ext cx="2792998" cy="1968500"/>
            </a:xfrm>
            <a:prstGeom prst="rect">
              <a:avLst/>
            </a:prstGeom>
          </p:spPr>
        </p:pic>
      </p:grpSp>
      <p:pic>
        <p:nvPicPr>
          <p:cNvPr id="17" name="图片 1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253920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8"/>
            <a:ext cx="12191682" cy="6857821"/>
          </a:xfrm>
          <a:prstGeom prst="rect">
            <a:avLst/>
          </a:prstGeom>
        </p:spPr>
      </p:pic>
      <p:sp>
        <p:nvSpPr>
          <p:cNvPr id="19" name="TextBox 23"/>
          <p:cNvSpPr txBox="1">
            <a:spLocks noChangeArrowheads="1"/>
          </p:cNvSpPr>
          <p:nvPr/>
        </p:nvSpPr>
        <p:spPr bwMode="auto">
          <a:xfrm>
            <a:off x="5801169" y="2777820"/>
            <a:ext cx="5652830" cy="684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4000" b="1" dirty="0">
                <a:gradFill>
                  <a:gsLst>
                    <a:gs pos="0">
                      <a:srgbClr val="6FBA2C"/>
                    </a:gs>
                    <a:gs pos="100000">
                      <a:srgbClr val="00479D"/>
                    </a:gs>
                  </a:gsLst>
                  <a:lin ang="3600000" scaled="0"/>
                </a:gradFill>
                <a:latin typeface="微软雅黑" pitchFamily="34" charset="-122"/>
                <a:ea typeface="微软雅黑" pitchFamily="34" charset="-122"/>
              </a:rPr>
              <a:t>               个人信息合规</a:t>
            </a:r>
          </a:p>
        </p:txBody>
      </p:sp>
      <p:cxnSp>
        <p:nvCxnSpPr>
          <p:cNvPr id="20" name="直线连接符 6"/>
          <p:cNvCxnSpPr>
            <a:cxnSpLocks/>
          </p:cNvCxnSpPr>
          <p:nvPr/>
        </p:nvCxnSpPr>
        <p:spPr>
          <a:xfrm flipV="1">
            <a:off x="6016802" y="3593885"/>
            <a:ext cx="5171098" cy="14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015803" y="3824741"/>
            <a:ext cx="2172097" cy="430362"/>
            <a:chOff x="5010464" y="3351078"/>
            <a:chExt cx="2172097" cy="430362"/>
          </a:xfrm>
        </p:grpSpPr>
        <p:pic>
          <p:nvPicPr>
            <p:cNvPr id="21" name="图片 20"/>
            <p:cNvPicPr>
              <a:picLocks noChangeAspect="1"/>
            </p:cNvPicPr>
            <p:nvPr/>
          </p:nvPicPr>
          <p:blipFill>
            <a:blip r:embed="rId4" cstate="email">
              <a:duotone>
                <a:prstClr val="black"/>
                <a:schemeClr val="tx2">
                  <a:tint val="45000"/>
                  <a:satMod val="400000"/>
                </a:schemeClr>
              </a:duotone>
              <a:lum bright="-40000" contrast="-40000"/>
              <a:extLst>
                <a:ext uri="{28A0092B-C50C-407E-A947-70E740481C1C}">
                  <a14:useLocalDpi xmlns:a14="http://schemas.microsoft.com/office/drawing/2010/main"/>
                </a:ext>
              </a:extLst>
            </a:blip>
            <a:stretch>
              <a:fillRect/>
            </a:stretch>
          </p:blipFill>
          <p:spPr>
            <a:xfrm>
              <a:off x="5010464" y="3351078"/>
              <a:ext cx="430363" cy="430362"/>
            </a:xfrm>
            <a:prstGeom prst="rect">
              <a:avLst/>
            </a:prstGeom>
          </p:spPr>
        </p:pic>
        <p:pic>
          <p:nvPicPr>
            <p:cNvPr id="22" name="图片 21"/>
            <p:cNvPicPr>
              <a:picLocks noChangeAspect="1"/>
            </p:cNvPicPr>
            <p:nvPr/>
          </p:nvPicPr>
          <p:blipFill>
            <a:blip r:embed="rId5"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591042" y="3351078"/>
              <a:ext cx="430363" cy="430362"/>
            </a:xfrm>
            <a:prstGeom prst="rect">
              <a:avLst/>
            </a:prstGeom>
          </p:spPr>
        </p:pic>
        <p:pic>
          <p:nvPicPr>
            <p:cNvPr id="23" name="图片 22"/>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171620" y="3351078"/>
              <a:ext cx="430363" cy="430362"/>
            </a:xfrm>
            <a:prstGeom prst="rect">
              <a:avLst/>
            </a:prstGeom>
          </p:spPr>
        </p:pic>
        <p:pic>
          <p:nvPicPr>
            <p:cNvPr id="24" name="图片 23"/>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752198" y="3351078"/>
              <a:ext cx="430363" cy="430362"/>
            </a:xfrm>
            <a:prstGeom prst="rect">
              <a:avLst/>
            </a:prstGeom>
          </p:spPr>
        </p:pic>
      </p:grpSp>
      <p:pic>
        <p:nvPicPr>
          <p:cNvPr id="25" name="图片 2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1825" y="538430"/>
            <a:ext cx="1806075" cy="623467"/>
          </a:xfrm>
          <a:prstGeom prst="rect">
            <a:avLst/>
          </a:prstGeom>
        </p:spPr>
      </p:pic>
    </p:spTree>
    <p:extLst>
      <p:ext uri="{BB962C8B-B14F-4D97-AF65-F5344CB8AC3E}">
        <p14:creationId xmlns:p14="http://schemas.microsoft.com/office/powerpoint/2010/main" val="25664355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文本框 8"/>
          <p:cNvSpPr txBox="1">
            <a:spLocks noChangeArrowheads="1"/>
          </p:cNvSpPr>
          <p:nvPr/>
        </p:nvSpPr>
        <p:spPr bwMode="auto">
          <a:xfrm>
            <a:off x="5452180"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典型案例</a:t>
            </a:r>
            <a:endParaRPr lang="en-US" altLang="zh-CN" sz="2600" b="1" dirty="0">
              <a:solidFill>
                <a:srgbClr val="184199"/>
              </a:solidFill>
              <a:latin typeface="Microsoft YaHei" charset="-122"/>
              <a:ea typeface="Microsoft YaHei" charset="-122"/>
              <a:cs typeface="Microsoft YaHei" charset="-122"/>
            </a:endParaRPr>
          </a:p>
        </p:txBody>
      </p:sp>
      <p:pic>
        <p:nvPicPr>
          <p:cNvPr id="12" name="图片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pSp>
        <p:nvGrpSpPr>
          <p:cNvPr id="3" name="组合 2">
            <a:extLst>
              <a:ext uri="{FF2B5EF4-FFF2-40B4-BE49-F238E27FC236}">
                <a16:creationId xmlns:a16="http://schemas.microsoft.com/office/drawing/2014/main" id="{A744392E-4294-4BE1-B76B-22EA178F6BCB}"/>
              </a:ext>
            </a:extLst>
          </p:cNvPr>
          <p:cNvGrpSpPr/>
          <p:nvPr/>
        </p:nvGrpSpPr>
        <p:grpSpPr>
          <a:xfrm>
            <a:off x="649950" y="1881560"/>
            <a:ext cx="5236801" cy="3624848"/>
            <a:chOff x="649950" y="1881560"/>
            <a:chExt cx="5236801" cy="3624848"/>
          </a:xfrm>
        </p:grpSpPr>
        <p:pic>
          <p:nvPicPr>
            <p:cNvPr id="7" name="图片 6" descr="杯子里有咖啡&#10;&#10;描述已自动生成">
              <a:extLst>
                <a:ext uri="{FF2B5EF4-FFF2-40B4-BE49-F238E27FC236}">
                  <a16:creationId xmlns:a16="http://schemas.microsoft.com/office/drawing/2014/main" id="{6F1E8923-0A1C-4C40-BFBF-A543902EEC39}"/>
                </a:ext>
              </a:extLst>
            </p:cNvPr>
            <p:cNvPicPr>
              <a:picLocks noChangeAspect="1"/>
            </p:cNvPicPr>
            <p:nvPr/>
          </p:nvPicPr>
          <p:blipFill>
            <a:blip r:embed="rId5"/>
            <a:stretch>
              <a:fillRect/>
            </a:stretch>
          </p:blipFill>
          <p:spPr>
            <a:xfrm>
              <a:off x="649951" y="1881560"/>
              <a:ext cx="5236800" cy="3624848"/>
            </a:xfrm>
            <a:prstGeom prst="rect">
              <a:avLst/>
            </a:prstGeom>
          </p:spPr>
        </p:pic>
        <p:sp>
          <p:nvSpPr>
            <p:cNvPr id="16" name="矩形 15">
              <a:extLst>
                <a:ext uri="{FF2B5EF4-FFF2-40B4-BE49-F238E27FC236}">
                  <a16:creationId xmlns:a16="http://schemas.microsoft.com/office/drawing/2014/main" id="{5038DFDE-F165-44DC-9398-66C44879E455}"/>
                </a:ext>
              </a:extLst>
            </p:cNvPr>
            <p:cNvSpPr/>
            <p:nvPr/>
          </p:nvSpPr>
          <p:spPr>
            <a:xfrm>
              <a:off x="649950" y="4709723"/>
              <a:ext cx="5236799" cy="796685"/>
            </a:xfrm>
            <a:prstGeom prst="rect">
              <a:avLst/>
            </a:prstGeom>
            <a:solidFill>
              <a:srgbClr val="366AB5">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17" name="矩形 16">
              <a:extLst>
                <a:ext uri="{FF2B5EF4-FFF2-40B4-BE49-F238E27FC236}">
                  <a16:creationId xmlns:a16="http://schemas.microsoft.com/office/drawing/2014/main" id="{D100294A-97DE-48ED-9103-1AA3EA06A776}"/>
                </a:ext>
              </a:extLst>
            </p:cNvPr>
            <p:cNvSpPr/>
            <p:nvPr/>
          </p:nvSpPr>
          <p:spPr>
            <a:xfrm>
              <a:off x="778497" y="4955335"/>
              <a:ext cx="5108252" cy="345094"/>
            </a:xfrm>
            <a:prstGeom prst="rect">
              <a:avLst/>
            </a:prstGeom>
          </p:spPr>
          <p:txBody>
            <a:bodyPr wrap="square">
              <a:spAutoFit/>
            </a:bodyPr>
            <a:lstStyle/>
            <a:p>
              <a:pPr algn="ctr" defTabSz="513160">
                <a:lnSpc>
                  <a:spcPct val="130000"/>
                </a:lnSpc>
              </a:pPr>
              <a:r>
                <a:rPr lang="zh-CN" altLang="en-US" sz="1400" b="1" dirty="0">
                  <a:solidFill>
                    <a:schemeClr val="bg1"/>
                  </a:solidFill>
                  <a:latin typeface="Microsoft YaHei" charset="-122"/>
                  <a:ea typeface="Microsoft YaHei" charset="-122"/>
                  <a:cs typeface="Microsoft YaHei" charset="-122"/>
                  <a:sym typeface="Arial" charset="0"/>
                </a:rPr>
                <a:t>     </a:t>
              </a:r>
              <a:r>
                <a:rPr lang="en-US" altLang="zh-CN" sz="1400" b="1" dirty="0">
                  <a:solidFill>
                    <a:schemeClr val="bg1"/>
                  </a:solidFill>
                  <a:latin typeface="Microsoft YaHei" charset="-122"/>
                  <a:ea typeface="Microsoft YaHei" charset="-122"/>
                  <a:cs typeface="Microsoft YaHei" charset="-122"/>
                  <a:sym typeface="Arial" charset="0"/>
                </a:rPr>
                <a:t>Facebook</a:t>
              </a:r>
              <a:r>
                <a:rPr lang="zh-CN" altLang="en-US" sz="1400" b="1" dirty="0">
                  <a:solidFill>
                    <a:schemeClr val="bg1"/>
                  </a:solidFill>
                  <a:latin typeface="Microsoft YaHei" charset="-122"/>
                  <a:ea typeface="Microsoft YaHei" charset="-122"/>
                  <a:cs typeface="Microsoft YaHei" charset="-122"/>
                  <a:sym typeface="Arial" charset="0"/>
                </a:rPr>
                <a:t>数据泄露事件</a:t>
              </a:r>
            </a:p>
          </p:txBody>
        </p:sp>
      </p:grpSp>
      <p:grpSp>
        <p:nvGrpSpPr>
          <p:cNvPr id="4" name="组合 3">
            <a:extLst>
              <a:ext uri="{FF2B5EF4-FFF2-40B4-BE49-F238E27FC236}">
                <a16:creationId xmlns:a16="http://schemas.microsoft.com/office/drawing/2014/main" id="{3945D4A9-140B-47DD-9E3F-B6FF7CADC846}"/>
              </a:ext>
            </a:extLst>
          </p:cNvPr>
          <p:cNvGrpSpPr/>
          <p:nvPr/>
        </p:nvGrpSpPr>
        <p:grpSpPr>
          <a:xfrm>
            <a:off x="6536699" y="1881560"/>
            <a:ext cx="5005350" cy="3602267"/>
            <a:chOff x="6536699" y="1881560"/>
            <a:chExt cx="5005350" cy="3602267"/>
          </a:xfrm>
        </p:grpSpPr>
        <p:pic>
          <p:nvPicPr>
            <p:cNvPr id="10" name="图片 9" descr="图片包含 游戏机, 标志&#10;&#10;描述已自动生成">
              <a:extLst>
                <a:ext uri="{FF2B5EF4-FFF2-40B4-BE49-F238E27FC236}">
                  <a16:creationId xmlns:a16="http://schemas.microsoft.com/office/drawing/2014/main" id="{1D72CD05-5DFD-44E3-BD2C-2A67A08BD45D}"/>
                </a:ext>
              </a:extLst>
            </p:cNvPr>
            <p:cNvPicPr>
              <a:picLocks noChangeAspect="1"/>
            </p:cNvPicPr>
            <p:nvPr/>
          </p:nvPicPr>
          <p:blipFill>
            <a:blip r:embed="rId6"/>
            <a:stretch>
              <a:fillRect/>
            </a:stretch>
          </p:blipFill>
          <p:spPr>
            <a:xfrm>
              <a:off x="6536699" y="1881560"/>
              <a:ext cx="5005349" cy="3602267"/>
            </a:xfrm>
            <a:prstGeom prst="rect">
              <a:avLst/>
            </a:prstGeom>
          </p:spPr>
        </p:pic>
        <p:sp>
          <p:nvSpPr>
            <p:cNvPr id="20" name="矩形 19">
              <a:extLst>
                <a:ext uri="{FF2B5EF4-FFF2-40B4-BE49-F238E27FC236}">
                  <a16:creationId xmlns:a16="http://schemas.microsoft.com/office/drawing/2014/main" id="{E27BF4E8-E24C-42EE-A788-31C4196362D9}"/>
                </a:ext>
              </a:extLst>
            </p:cNvPr>
            <p:cNvSpPr/>
            <p:nvPr/>
          </p:nvSpPr>
          <p:spPr>
            <a:xfrm>
              <a:off x="6536700" y="4683440"/>
              <a:ext cx="5005347" cy="796685"/>
            </a:xfrm>
            <a:prstGeom prst="rect">
              <a:avLst/>
            </a:prstGeom>
            <a:solidFill>
              <a:srgbClr val="366AB5">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27" name="矩形 26">
              <a:extLst>
                <a:ext uri="{FF2B5EF4-FFF2-40B4-BE49-F238E27FC236}">
                  <a16:creationId xmlns:a16="http://schemas.microsoft.com/office/drawing/2014/main" id="{2A7F2367-4AF1-49EC-86CF-AC8A93D4F4E9}"/>
                </a:ext>
              </a:extLst>
            </p:cNvPr>
            <p:cNvSpPr/>
            <p:nvPr/>
          </p:nvSpPr>
          <p:spPr>
            <a:xfrm>
              <a:off x="6536701" y="4901756"/>
              <a:ext cx="5005348" cy="345094"/>
            </a:xfrm>
            <a:prstGeom prst="rect">
              <a:avLst/>
            </a:prstGeom>
          </p:spPr>
          <p:txBody>
            <a:bodyPr wrap="square">
              <a:spAutoFit/>
            </a:bodyPr>
            <a:lstStyle/>
            <a:p>
              <a:pPr algn="ctr" defTabSz="513160">
                <a:lnSpc>
                  <a:spcPct val="130000"/>
                </a:lnSpc>
              </a:pPr>
              <a:r>
                <a:rPr lang="zh-CN" altLang="en-US" sz="1400" b="1" dirty="0">
                  <a:solidFill>
                    <a:schemeClr val="bg1"/>
                  </a:solidFill>
                  <a:latin typeface="Microsoft YaHei" charset="-122"/>
                  <a:ea typeface="Microsoft YaHei" charset="-122"/>
                  <a:cs typeface="Microsoft YaHei" charset="-122"/>
                  <a:sym typeface="Arial" charset="0"/>
                </a:rPr>
                <a:t>   华住酒店集团住房信息泄露事件</a:t>
              </a:r>
            </a:p>
          </p:txBody>
        </p:sp>
      </p:grpSp>
    </p:spTree>
    <p:extLst>
      <p:ext uri="{BB962C8B-B14F-4D97-AF65-F5344CB8AC3E}">
        <p14:creationId xmlns:p14="http://schemas.microsoft.com/office/powerpoint/2010/main" val="307496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27" y="-54440"/>
            <a:ext cx="12288780" cy="6912439"/>
          </a:xfrm>
          <a:prstGeom prst="rect">
            <a:avLst/>
          </a:prstGeom>
        </p:spPr>
      </p:pic>
      <p:sp>
        <p:nvSpPr>
          <p:cNvPr id="5" name="文本框 8"/>
          <p:cNvSpPr txBox="1">
            <a:spLocks noChangeArrowheads="1"/>
          </p:cNvSpPr>
          <p:nvPr/>
        </p:nvSpPr>
        <p:spPr bwMode="auto">
          <a:xfrm>
            <a:off x="1374278" y="125640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基本定义</a:t>
            </a:r>
            <a:endParaRPr lang="en-US" altLang="zh-CN" sz="2600" b="1" dirty="0">
              <a:solidFill>
                <a:srgbClr val="184199"/>
              </a:solidFill>
              <a:latin typeface="Microsoft YaHei" charset="-122"/>
              <a:ea typeface="Microsoft YaHei" charset="-122"/>
              <a:cs typeface="Microsoft YaHei" charset="-122"/>
            </a:endParaRPr>
          </a:p>
        </p:txBody>
      </p:sp>
      <p:grpSp>
        <p:nvGrpSpPr>
          <p:cNvPr id="4" name="组合 3">
            <a:extLst>
              <a:ext uri="{FF2B5EF4-FFF2-40B4-BE49-F238E27FC236}">
                <a16:creationId xmlns:a16="http://schemas.microsoft.com/office/drawing/2014/main" id="{1811516A-202F-4149-8268-C40E058F3CBE}"/>
              </a:ext>
            </a:extLst>
          </p:cNvPr>
          <p:cNvGrpSpPr/>
          <p:nvPr/>
        </p:nvGrpSpPr>
        <p:grpSpPr>
          <a:xfrm>
            <a:off x="1506280" y="2051620"/>
            <a:ext cx="3847723" cy="1745478"/>
            <a:chOff x="1506280" y="2051620"/>
            <a:chExt cx="3847723" cy="1745478"/>
          </a:xfrm>
        </p:grpSpPr>
        <p:sp>
          <p:nvSpPr>
            <p:cNvPr id="6" name="矩形 13"/>
            <p:cNvSpPr>
              <a:spLocks noChangeArrowheads="1"/>
            </p:cNvSpPr>
            <p:nvPr/>
          </p:nvSpPr>
          <p:spPr bwMode="auto">
            <a:xfrm>
              <a:off x="1738553" y="2051620"/>
              <a:ext cx="3615450" cy="1745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en-US" altLang="zh-CN" sz="1400" dirty="0">
                  <a:latin typeface="微软雅黑" charset="-122"/>
                  <a:ea typeface="微软雅黑" charset="-122"/>
                </a:rPr>
                <a:t>《</a:t>
              </a:r>
              <a:r>
                <a:rPr lang="zh-CN" altLang="en-US" sz="1400" dirty="0">
                  <a:latin typeface="微软雅黑" charset="-122"/>
                  <a:ea typeface="微软雅黑" charset="-122"/>
                </a:rPr>
                <a:t>网络安全法</a:t>
              </a:r>
              <a:r>
                <a:rPr lang="en-US" altLang="zh-CN" sz="1400" dirty="0">
                  <a:latin typeface="微软雅黑" charset="-122"/>
                  <a:ea typeface="微软雅黑" charset="-122"/>
                </a:rPr>
                <a:t>》——</a:t>
              </a:r>
              <a:r>
                <a:rPr lang="zh-CN" altLang="en-US" sz="1400" dirty="0">
                  <a:latin typeface="微软雅黑" charset="-122"/>
                  <a:ea typeface="微软雅黑" charset="-122"/>
                </a:rPr>
                <a:t>个人信息，是指以电子或者其他方式记录的能够单独或者与其他信息结合识别自然人个人身份的各种信息，包括但不限于自然人的姓名、出生日期、身份证件号码、个人生物识别信息、住址、电话号码等。</a:t>
              </a:r>
            </a:p>
          </p:txBody>
        </p:sp>
        <p:sp>
          <p:nvSpPr>
            <p:cNvPr id="8" name="椭圆 7"/>
            <p:cNvSpPr>
              <a:spLocks noChangeArrowheads="1"/>
            </p:cNvSpPr>
            <p:nvPr/>
          </p:nvSpPr>
          <p:spPr bwMode="auto">
            <a:xfrm>
              <a:off x="1506280" y="2124348"/>
              <a:ext cx="196392" cy="193096"/>
            </a:xfrm>
            <a:prstGeom prst="ellipse">
              <a:avLst/>
            </a:prstGeom>
            <a:solidFill>
              <a:srgbClr val="184199"/>
            </a:solidFill>
            <a:ln>
              <a:noFill/>
            </a:ln>
          </p:spPr>
          <p:txBody>
            <a:bodyPr lIns="68580" tIns="34290" rIns="68580" bIns="34290" anchor="ctr"/>
            <a:lstStyle/>
            <a:p>
              <a:pPr algn="ctr"/>
              <a:endParaRPr lang="zh-CN" altLang="en-US"/>
            </a:p>
          </p:txBody>
        </p:sp>
      </p:grpSp>
      <p:grpSp>
        <p:nvGrpSpPr>
          <p:cNvPr id="7" name="组合 6">
            <a:extLst>
              <a:ext uri="{FF2B5EF4-FFF2-40B4-BE49-F238E27FC236}">
                <a16:creationId xmlns:a16="http://schemas.microsoft.com/office/drawing/2014/main" id="{A8D5152C-D7A1-4474-8A75-3C932DE99B37}"/>
              </a:ext>
            </a:extLst>
          </p:cNvPr>
          <p:cNvGrpSpPr/>
          <p:nvPr/>
        </p:nvGrpSpPr>
        <p:grpSpPr>
          <a:xfrm>
            <a:off x="1506280" y="3965154"/>
            <a:ext cx="3847723" cy="1185324"/>
            <a:chOff x="1506280" y="3965154"/>
            <a:chExt cx="3847723" cy="1185324"/>
          </a:xfrm>
        </p:grpSpPr>
        <p:sp>
          <p:nvSpPr>
            <p:cNvPr id="12" name="矩形 13"/>
            <p:cNvSpPr>
              <a:spLocks noChangeArrowheads="1"/>
            </p:cNvSpPr>
            <p:nvPr/>
          </p:nvSpPr>
          <p:spPr bwMode="auto">
            <a:xfrm>
              <a:off x="1738553" y="3965154"/>
              <a:ext cx="3615450" cy="1185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en-US" altLang="zh-CN" sz="1400" dirty="0">
                  <a:latin typeface="微软雅黑" charset="-122"/>
                  <a:ea typeface="微软雅黑" charset="-122"/>
                </a:rPr>
                <a:t>《</a:t>
              </a:r>
              <a:r>
                <a:rPr lang="zh-CN" altLang="en-US" sz="1400" dirty="0">
                  <a:latin typeface="微软雅黑" charset="-122"/>
                  <a:ea typeface="微软雅黑" charset="-122"/>
                </a:rPr>
                <a:t>个人信息安全规范</a:t>
              </a:r>
              <a:r>
                <a:rPr lang="en-US" altLang="zh-CN" sz="1400" dirty="0">
                  <a:latin typeface="微软雅黑" charset="-122"/>
                  <a:ea typeface="微软雅黑" charset="-122"/>
                </a:rPr>
                <a:t>》——</a:t>
              </a:r>
              <a:r>
                <a:rPr lang="zh-CN" altLang="en-US" sz="1400" dirty="0">
                  <a:latin typeface="微软雅黑" charset="-122"/>
                  <a:ea typeface="微软雅黑" charset="-122"/>
                </a:rPr>
                <a:t>个人信息，是指以电子或者其他方式记录的能够单独或者与其他信息结合识别自然人个人身份或反映特定自然人活动情况的各种信息。</a:t>
              </a:r>
            </a:p>
          </p:txBody>
        </p:sp>
        <p:sp>
          <p:nvSpPr>
            <p:cNvPr id="14" name="椭圆 13"/>
            <p:cNvSpPr>
              <a:spLocks noChangeArrowheads="1"/>
            </p:cNvSpPr>
            <p:nvPr/>
          </p:nvSpPr>
          <p:spPr bwMode="auto">
            <a:xfrm>
              <a:off x="1506280" y="4074492"/>
              <a:ext cx="196392" cy="193096"/>
            </a:xfrm>
            <a:prstGeom prst="ellipse">
              <a:avLst/>
            </a:prstGeom>
            <a:solidFill>
              <a:srgbClr val="184199"/>
            </a:solidFill>
            <a:ln>
              <a:noFill/>
            </a:ln>
          </p:spPr>
          <p:txBody>
            <a:bodyPr lIns="68580" tIns="34290" rIns="68580" bIns="34290" anchor="ctr"/>
            <a:lstStyle/>
            <a:p>
              <a:pPr algn="ctr"/>
              <a:endParaRPr lang="zh-CN" altLang="en-US"/>
            </a:p>
          </p:txBody>
        </p:sp>
      </p:grpSp>
      <p:pic>
        <p:nvPicPr>
          <p:cNvPr id="15" name="图片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3" name="图片 2"/>
          <p:cNvPicPr>
            <a:picLocks noChangeAspect="1"/>
          </p:cNvPicPr>
          <p:nvPr/>
        </p:nvPicPr>
        <p:blipFill>
          <a:blip r:embed="rId5"/>
          <a:stretch>
            <a:fillRect/>
          </a:stretch>
        </p:blipFill>
        <p:spPr>
          <a:xfrm>
            <a:off x="6220571" y="1488394"/>
            <a:ext cx="5971429" cy="3961905"/>
          </a:xfrm>
          <a:prstGeom prst="rect">
            <a:avLst/>
          </a:prstGeom>
        </p:spPr>
      </p:pic>
    </p:spTree>
    <p:extLst>
      <p:ext uri="{BB962C8B-B14F-4D97-AF65-F5344CB8AC3E}">
        <p14:creationId xmlns:p14="http://schemas.microsoft.com/office/powerpoint/2010/main" val="42308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151959-B044-4431-B1FA-24EE6E0F55BD}"/>
              </a:ext>
            </a:extLst>
          </p:cNvPr>
          <p:cNvPicPr>
            <a:picLocks noChangeAspect="1"/>
          </p:cNvPicPr>
          <p:nvPr/>
        </p:nvPicPr>
        <p:blipFill>
          <a:blip r:embed="rId3"/>
          <a:stretch>
            <a:fillRect/>
          </a:stretch>
        </p:blipFill>
        <p:spPr>
          <a:xfrm>
            <a:off x="29540" y="0"/>
            <a:ext cx="12132919" cy="6858000"/>
          </a:xfrm>
          <a:prstGeom prst="rect">
            <a:avLst/>
          </a:prstGeom>
        </p:spPr>
      </p:pic>
      <p:sp>
        <p:nvSpPr>
          <p:cNvPr id="13" name="文本框 8"/>
          <p:cNvSpPr txBox="1">
            <a:spLocks noChangeArrowheads="1"/>
          </p:cNvSpPr>
          <p:nvPr/>
        </p:nvSpPr>
        <p:spPr bwMode="auto">
          <a:xfrm>
            <a:off x="863572" y="613866"/>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信息类别</a:t>
            </a:r>
            <a:endParaRPr lang="en-US" altLang="zh-CN" sz="2600" b="1" dirty="0">
              <a:solidFill>
                <a:srgbClr val="184199"/>
              </a:solidFill>
              <a:latin typeface="Microsoft YaHei" charset="-122"/>
              <a:ea typeface="Microsoft YaHei" charset="-122"/>
              <a:cs typeface="Microsoft YaHei" charset="-122"/>
            </a:endParaRPr>
          </a:p>
        </p:txBody>
      </p:sp>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aphicFrame>
        <p:nvGraphicFramePr>
          <p:cNvPr id="6" name="内容占位符 3">
            <a:extLst>
              <a:ext uri="{FF2B5EF4-FFF2-40B4-BE49-F238E27FC236}">
                <a16:creationId xmlns:a16="http://schemas.microsoft.com/office/drawing/2014/main" id="{3BD10C63-346D-4447-ADCC-5872AD514122}"/>
              </a:ext>
            </a:extLst>
          </p:cNvPr>
          <p:cNvGraphicFramePr/>
          <p:nvPr>
            <p:extLst>
              <p:ext uri="{D42A27DB-BD31-4B8C-83A1-F6EECF244321}">
                <p14:modId xmlns:p14="http://schemas.microsoft.com/office/powerpoint/2010/main" val="2211659637"/>
              </p:ext>
            </p:extLst>
          </p:nvPr>
        </p:nvGraphicFramePr>
        <p:xfrm>
          <a:off x="891540" y="1217975"/>
          <a:ext cx="10408285" cy="5271402"/>
        </p:xfrm>
        <a:graphic>
          <a:graphicData uri="http://schemas.openxmlformats.org/drawingml/2006/table">
            <a:tbl>
              <a:tblPr firstRow="1" bandRow="1">
                <a:tableStyleId>{5C22544A-7EE6-4342-B048-85BDC9FD1C3A}</a:tableStyleId>
              </a:tblPr>
              <a:tblGrid>
                <a:gridCol w="565150">
                  <a:extLst>
                    <a:ext uri="{9D8B030D-6E8A-4147-A177-3AD203B41FA5}">
                      <a16:colId xmlns:a16="http://schemas.microsoft.com/office/drawing/2014/main" val="20000"/>
                    </a:ext>
                  </a:extLst>
                </a:gridCol>
                <a:gridCol w="1623695">
                  <a:extLst>
                    <a:ext uri="{9D8B030D-6E8A-4147-A177-3AD203B41FA5}">
                      <a16:colId xmlns:a16="http://schemas.microsoft.com/office/drawing/2014/main" val="20001"/>
                    </a:ext>
                  </a:extLst>
                </a:gridCol>
                <a:gridCol w="8219440">
                  <a:extLst>
                    <a:ext uri="{9D8B030D-6E8A-4147-A177-3AD203B41FA5}">
                      <a16:colId xmlns:a16="http://schemas.microsoft.com/office/drawing/2014/main" val="20002"/>
                    </a:ext>
                  </a:extLst>
                </a:gridCol>
              </a:tblGrid>
              <a:tr h="299987">
                <a:tc>
                  <a:txBody>
                    <a:bodyPr/>
                    <a:lstStyle/>
                    <a:p>
                      <a:pPr algn="ctr"/>
                      <a:r>
                        <a:rPr lang="zh-CN" altLang="en-US" sz="1300" dirty="0">
                          <a:latin typeface="微软雅黑" panose="020B0503020204020204" charset="-122"/>
                          <a:ea typeface="微软雅黑" panose="020B0503020204020204" charset="-122"/>
                        </a:rPr>
                        <a:t>序号</a:t>
                      </a:r>
                    </a:p>
                  </a:txBody>
                  <a:tcPr marL="68575" marR="68575" marT="34279" marB="34279"/>
                </a:tc>
                <a:tc>
                  <a:txBody>
                    <a:bodyPr/>
                    <a:lstStyle/>
                    <a:p>
                      <a:pPr algn="ctr"/>
                      <a:r>
                        <a:rPr lang="zh-CN" altLang="en-US" sz="1300">
                          <a:latin typeface="微软雅黑" panose="020B0503020204020204" charset="-122"/>
                          <a:ea typeface="微软雅黑" panose="020B0503020204020204" charset="-122"/>
                        </a:rPr>
                        <a:t>信息类别</a:t>
                      </a:r>
                    </a:p>
                  </a:txBody>
                  <a:tcPr marL="68575" marR="68575" marT="34279" marB="34279"/>
                </a:tc>
                <a:tc>
                  <a:txBody>
                    <a:bodyPr/>
                    <a:lstStyle/>
                    <a:p>
                      <a:pPr algn="ctr"/>
                      <a:r>
                        <a:rPr lang="zh-CN" altLang="en-US" sz="1300" dirty="0">
                          <a:latin typeface="微软雅黑" panose="020B0503020204020204" charset="-122"/>
                          <a:ea typeface="微软雅黑" panose="020B0503020204020204" charset="-122"/>
                        </a:rPr>
                        <a:t>具体列举</a:t>
                      </a:r>
                    </a:p>
                  </a:txBody>
                  <a:tcPr marL="68575" marR="68575" marT="34279" marB="34279"/>
                </a:tc>
                <a:extLst>
                  <a:ext uri="{0D108BD9-81ED-4DB2-BD59-A6C34878D82A}">
                    <a16:rowId xmlns:a16="http://schemas.microsoft.com/office/drawing/2014/main" val="10000"/>
                  </a:ext>
                </a:extLst>
              </a:tr>
              <a:tr h="307975">
                <a:tc>
                  <a:txBody>
                    <a:bodyPr/>
                    <a:lstStyle/>
                    <a:p>
                      <a:pPr algn="ctr"/>
                      <a:r>
                        <a:rPr lang="en-US" altLang="zh-CN" sz="1300" dirty="0">
                          <a:latin typeface="微软雅黑" panose="020B0503020204020204" charset="-122"/>
                          <a:ea typeface="微软雅黑" panose="020B0503020204020204" charset="-122"/>
                        </a:rPr>
                        <a:t>1</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个人基本资料</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dirty="0">
                          <a:solidFill>
                            <a:schemeClr val="tx1"/>
                          </a:solidFill>
                          <a:latin typeface="微软雅黑" panose="020B0503020204020204" charset="-122"/>
                          <a:ea typeface="微软雅黑" panose="020B0503020204020204" charset="-122"/>
                          <a:cs typeface="+mn-cs"/>
                        </a:rPr>
                        <a:t>个人姓名、生日、性别、民族、国籍、家庭关系、住址、个人电话号码、电子邮箱等</a:t>
                      </a:r>
                    </a:p>
                  </a:txBody>
                  <a:tcPr marL="68575" marR="68575" marT="34279" marB="34279"/>
                </a:tc>
                <a:extLst>
                  <a:ext uri="{0D108BD9-81ED-4DB2-BD59-A6C34878D82A}">
                    <a16:rowId xmlns:a16="http://schemas.microsoft.com/office/drawing/2014/main" val="10001"/>
                  </a:ext>
                </a:extLst>
              </a:tr>
              <a:tr h="319405">
                <a:tc>
                  <a:txBody>
                    <a:bodyPr/>
                    <a:lstStyle/>
                    <a:p>
                      <a:pPr algn="ctr"/>
                      <a:r>
                        <a:rPr lang="en-US" altLang="zh-CN" sz="1300" dirty="0">
                          <a:latin typeface="微软雅黑" panose="020B0503020204020204" charset="-122"/>
                          <a:ea typeface="微软雅黑" panose="020B0503020204020204" charset="-122"/>
                        </a:rPr>
                        <a:t>2</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个人身份信息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cs typeface="微软雅黑" panose="020B0503020204020204" charset="-122"/>
                        </a:rPr>
                        <a:t>身份证、 军官护证、护照、驾驶证、工作证、出入证、社保卡、居住证等</a:t>
                      </a:r>
                    </a:p>
                  </a:txBody>
                  <a:tcPr marL="68575" marR="68575" marT="34279" marB="34279"/>
                </a:tc>
                <a:extLst>
                  <a:ext uri="{0D108BD9-81ED-4DB2-BD59-A6C34878D82A}">
                    <a16:rowId xmlns:a16="http://schemas.microsoft.com/office/drawing/2014/main" val="10002"/>
                  </a:ext>
                </a:extLst>
              </a:tr>
              <a:tr h="307340">
                <a:tc>
                  <a:txBody>
                    <a:bodyPr/>
                    <a:lstStyle/>
                    <a:p>
                      <a:pPr algn="ctr"/>
                      <a:r>
                        <a:rPr lang="en-US" altLang="zh-CN" sz="1300" dirty="0">
                          <a:latin typeface="微软雅黑" panose="020B0503020204020204" charset="-122"/>
                          <a:ea typeface="微软雅黑" panose="020B0503020204020204" charset="-122"/>
                        </a:rPr>
                        <a:t>3</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a:solidFill>
                            <a:schemeClr val="dk1"/>
                          </a:solidFill>
                          <a:latin typeface="微软雅黑" panose="020B0503020204020204" charset="-122"/>
                          <a:ea typeface="微软雅黑" panose="020B0503020204020204" charset="-122"/>
                          <a:cs typeface="+mn-cs"/>
                        </a:rPr>
                        <a:t>个人生物识别信息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dirty="0">
                          <a:latin typeface="微软雅黑" panose="020B0503020204020204" charset="-122"/>
                          <a:ea typeface="微软雅黑" panose="020B0503020204020204" charset="-122"/>
                        </a:rPr>
                        <a:t>个人基因、指纹、声纹、掌纹、耳廓、虹膜、面部特征等</a:t>
                      </a:r>
                    </a:p>
                  </a:txBody>
                  <a:tcPr marL="68575" marR="68575" marT="34279" marB="34279"/>
                </a:tc>
                <a:extLst>
                  <a:ext uri="{0D108BD9-81ED-4DB2-BD59-A6C34878D82A}">
                    <a16:rowId xmlns:a16="http://schemas.microsoft.com/office/drawing/2014/main" val="10003"/>
                  </a:ext>
                </a:extLst>
              </a:tr>
              <a:tr h="334645">
                <a:tc>
                  <a:txBody>
                    <a:bodyPr/>
                    <a:lstStyle/>
                    <a:p>
                      <a:pPr algn="ctr"/>
                      <a:r>
                        <a:rPr lang="en-US" altLang="zh-CN" sz="1300" dirty="0">
                          <a:latin typeface="微软雅黑" panose="020B0503020204020204" charset="-122"/>
                          <a:ea typeface="微软雅黑" panose="020B0503020204020204" charset="-122"/>
                        </a:rPr>
                        <a:t>4</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rgbClr val="FF0000"/>
                          </a:solidFill>
                          <a:effectLst/>
                          <a:uLnTx/>
                          <a:uFillTx/>
                          <a:latin typeface="微软雅黑" panose="020B0503020204020204" charset="-122"/>
                          <a:ea typeface="微软雅黑" panose="020B0503020204020204" charset="-122"/>
                          <a:cs typeface="+mn-cs"/>
                        </a:rPr>
                        <a:t>网络身份标识信息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系统账号</a:t>
                      </a:r>
                      <a:r>
                        <a:rPr kumimoji="0" lang="zh-CN" altLang="en-US" sz="13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13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IP</a:t>
                      </a:r>
                      <a:r>
                        <a:rPr kumimoji="0" lang="zh-CN" altLang="en-US" sz="13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地址</a:t>
                      </a:r>
                      <a:r>
                        <a:rPr kumimoji="0" lang="zh-CN" altLang="en-US" sz="13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a:t>
                      </a:r>
                      <a:r>
                        <a:rPr kumimoji="0" lang="zh-CN" altLang="en-US" sz="1300"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rPr>
                        <a:t>邮箱地址</a:t>
                      </a:r>
                      <a:r>
                        <a:rPr kumimoji="0" lang="zh-CN" altLang="en-US" sz="13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微软雅黑" panose="020B0503020204020204" charset="-122"/>
                        </a:rPr>
                        <a:t>及与前述有关的密码、口令、口令保护答案、用户个人数字证书等</a:t>
                      </a:r>
                    </a:p>
                  </a:txBody>
                  <a:tcPr marL="68575" marR="68575" marT="34279" marB="34279"/>
                </a:tc>
                <a:extLst>
                  <a:ext uri="{0D108BD9-81ED-4DB2-BD59-A6C34878D82A}">
                    <a16:rowId xmlns:a16="http://schemas.microsoft.com/office/drawing/2014/main" val="10004"/>
                  </a:ext>
                </a:extLst>
              </a:tr>
              <a:tr h="762635">
                <a:tc>
                  <a:txBody>
                    <a:bodyPr/>
                    <a:lstStyle/>
                    <a:p>
                      <a:pPr algn="ctr"/>
                      <a:endParaRPr lang="en-US" altLang="zh-CN" sz="1300" dirty="0">
                        <a:latin typeface="微软雅黑" panose="020B0503020204020204" charset="-122"/>
                        <a:ea typeface="微软雅黑" panose="020B0503020204020204" charset="-122"/>
                      </a:endParaRPr>
                    </a:p>
                    <a:p>
                      <a:pPr algn="ctr"/>
                      <a:r>
                        <a:rPr lang="en-US" altLang="zh-CN" sz="1300" dirty="0">
                          <a:latin typeface="微软雅黑" panose="020B0503020204020204" charset="-122"/>
                          <a:ea typeface="微软雅黑" panose="020B0503020204020204" charset="-122"/>
                        </a:rPr>
                        <a:t>5</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300" b="0" i="0" u="none" strike="noStrike" kern="1200" baseline="0" dirty="0">
                        <a:solidFill>
                          <a:schemeClr val="dk1"/>
                        </a:solidFill>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a:solidFill>
                            <a:schemeClr val="dk1"/>
                          </a:solidFill>
                          <a:latin typeface="微软雅黑" panose="020B0503020204020204" charset="-122"/>
                          <a:ea typeface="微软雅黑" panose="020B0503020204020204" charset="-122"/>
                          <a:cs typeface="+mn-cs"/>
                        </a:rPr>
                        <a:t>个人健康生理信息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dirty="0">
                          <a:solidFill>
                            <a:schemeClr val="dk1"/>
                          </a:solidFill>
                          <a:latin typeface="微软雅黑" panose="020B0503020204020204" charset="-122"/>
                          <a:ea typeface="微软雅黑" panose="020B0503020204020204" charset="-122"/>
                          <a:cs typeface="+mn-cs"/>
                        </a:rPr>
                        <a:t>个人因生病医治等产生的相关记录，如病症、住院志、医嘱单、检验报告、手术及麻醉记录、护理记录、用药记录、药物食物过敏信息、生育信息、以往病史、诊治情况、家族病史、现病史、传染病史等，以及与个人身体健康状况产生的相关信息，及体重、身高、肺活量等</a:t>
                      </a:r>
                    </a:p>
                  </a:txBody>
                  <a:tcPr marL="68575" marR="68575" marT="34279" marB="34279"/>
                </a:tc>
                <a:extLst>
                  <a:ext uri="{0D108BD9-81ED-4DB2-BD59-A6C34878D82A}">
                    <a16:rowId xmlns:a16="http://schemas.microsoft.com/office/drawing/2014/main" val="10005"/>
                  </a:ext>
                </a:extLst>
              </a:tr>
              <a:tr h="306705">
                <a:tc>
                  <a:txBody>
                    <a:bodyPr/>
                    <a:lstStyle/>
                    <a:p>
                      <a:pPr algn="ctr"/>
                      <a:r>
                        <a:rPr lang="en-US" altLang="zh-CN" sz="1300" dirty="0">
                          <a:latin typeface="微软雅黑" panose="020B0503020204020204" charset="-122"/>
                          <a:ea typeface="微软雅黑" panose="020B0503020204020204" charset="-122"/>
                        </a:rPr>
                        <a:t>6</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a:solidFill>
                            <a:schemeClr val="dk1"/>
                          </a:solidFill>
                          <a:latin typeface="微软雅黑" panose="020B0503020204020204" charset="-122"/>
                          <a:ea typeface="微软雅黑" panose="020B0503020204020204" charset="-122"/>
                          <a:cs typeface="+mn-cs"/>
                        </a:rPr>
                        <a:t>个人教育工作信息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b="0" i="0" u="none" strike="noStrike" kern="1200" baseline="0">
                          <a:solidFill>
                            <a:schemeClr val="dk1"/>
                          </a:solidFill>
                          <a:latin typeface="微软雅黑" panose="020B0503020204020204" charset="-122"/>
                          <a:ea typeface="微软雅黑" panose="020B0503020204020204" charset="-122"/>
                          <a:cs typeface="+mn-cs"/>
                        </a:rPr>
                        <a:t>个人职业、职位、工作单位、学历、学位、教育经历、工作经历、培训记录、成绩单等</a:t>
                      </a:r>
                    </a:p>
                  </a:txBody>
                  <a:tcPr marL="68575" marR="68575" marT="34279" marB="34279"/>
                </a:tc>
                <a:extLst>
                  <a:ext uri="{0D108BD9-81ED-4DB2-BD59-A6C34878D82A}">
                    <a16:rowId xmlns:a16="http://schemas.microsoft.com/office/drawing/2014/main" val="10006"/>
                  </a:ext>
                </a:extLst>
              </a:tr>
              <a:tr h="535305">
                <a:tc>
                  <a:txBody>
                    <a:bodyPr/>
                    <a:lstStyle/>
                    <a:p>
                      <a:pPr algn="ctr"/>
                      <a:r>
                        <a:rPr lang="en-US" altLang="zh-CN" sz="1300" dirty="0">
                          <a:latin typeface="微软雅黑" panose="020B0503020204020204" charset="-122"/>
                          <a:ea typeface="微软雅黑" panose="020B0503020204020204" charset="-122"/>
                        </a:rPr>
                        <a:t>7</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个人财产信息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cs typeface="微软雅黑" panose="020B0503020204020204" charset="-122"/>
                        </a:rPr>
                        <a:t>银行账号、鉴别信息 </a:t>
                      </a:r>
                      <a:r>
                        <a:rPr lang="en-US" altLang="zh-CN" sz="1300" dirty="0">
                          <a:latin typeface="微软雅黑" panose="020B0503020204020204" charset="-122"/>
                          <a:ea typeface="微软雅黑" panose="020B0503020204020204" charset="-122"/>
                          <a:cs typeface="微软雅黑" panose="020B0503020204020204" charset="-122"/>
                        </a:rPr>
                        <a:t>(</a:t>
                      </a:r>
                      <a:r>
                        <a:rPr lang="zh-CN" altLang="en-US" sz="1300">
                          <a:latin typeface="微软雅黑" panose="020B0503020204020204" charset="-122"/>
                          <a:ea typeface="微软雅黑" panose="020B0503020204020204" charset="-122"/>
                          <a:cs typeface="微软雅黑" panose="020B0503020204020204" charset="-122"/>
                        </a:rPr>
                        <a:t>口令 </a:t>
                      </a:r>
                      <a:r>
                        <a:rPr lang="en-US" altLang="zh-CN" sz="1300" dirty="0">
                          <a:latin typeface="微软雅黑" panose="020B0503020204020204" charset="-122"/>
                          <a:ea typeface="微软雅黑" panose="020B0503020204020204" charset="-122"/>
                          <a:cs typeface="微软雅黑" panose="020B0503020204020204" charset="-122"/>
                        </a:rPr>
                        <a:t>)</a:t>
                      </a:r>
                      <a:r>
                        <a:rPr lang="zh-CN" altLang="en-US" sz="1300">
                          <a:latin typeface="微软雅黑" panose="020B0503020204020204" charset="-122"/>
                          <a:ea typeface="微软雅黑" panose="020B0503020204020204" charset="-122"/>
                          <a:cs typeface="微软雅黑" panose="020B0503020204020204" charset="-122"/>
                        </a:rPr>
                        <a:t>、 存款信息（包括资金数量、支付收款记录等）、房产信息、信贷记录、征信信息、交易和消费记录、流水记录等，以及虚拟货币、虚拟交易、游戏类兑换码等虚拟财产信息</a:t>
                      </a:r>
                    </a:p>
                  </a:txBody>
                  <a:tcPr marL="68575" marR="68575" marT="34279" marB="34279"/>
                </a:tc>
                <a:extLst>
                  <a:ext uri="{0D108BD9-81ED-4DB2-BD59-A6C34878D82A}">
                    <a16:rowId xmlns:a16="http://schemas.microsoft.com/office/drawing/2014/main" val="10007"/>
                  </a:ext>
                </a:extLst>
              </a:tr>
              <a:tr h="307975">
                <a:tc>
                  <a:txBody>
                    <a:bodyPr/>
                    <a:lstStyle/>
                    <a:p>
                      <a:pPr algn="ctr"/>
                      <a:r>
                        <a:rPr lang="en-US" altLang="zh-CN" sz="1300" dirty="0">
                          <a:latin typeface="微软雅黑" panose="020B0503020204020204" charset="-122"/>
                          <a:ea typeface="微软雅黑" panose="020B0503020204020204" charset="-122"/>
                        </a:rPr>
                        <a:t>8</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个人通信信息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通信记录和内容、短信、彩信、电子邮件，以及描述个人通信的数据（通常称为元数据）等</a:t>
                      </a:r>
                    </a:p>
                  </a:txBody>
                  <a:tcPr marL="68575" marR="68575" marT="34279" marB="34279"/>
                </a:tc>
                <a:extLst>
                  <a:ext uri="{0D108BD9-81ED-4DB2-BD59-A6C34878D82A}">
                    <a16:rowId xmlns:a16="http://schemas.microsoft.com/office/drawing/2014/main" val="10008"/>
                  </a:ext>
                </a:extLst>
              </a:tr>
              <a:tr h="306705">
                <a:tc>
                  <a:txBody>
                    <a:bodyPr/>
                    <a:lstStyle/>
                    <a:p>
                      <a:pPr algn="ctr"/>
                      <a:r>
                        <a:rPr lang="en-US" altLang="zh-CN" sz="1300" dirty="0">
                          <a:latin typeface="微软雅黑" panose="020B0503020204020204" charset="-122"/>
                          <a:ea typeface="微软雅黑" panose="020B0503020204020204" charset="-122"/>
                        </a:rPr>
                        <a:t>9</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联系人信息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通讯录、好友列表、群列表、电子邮件地址列表等</a:t>
                      </a:r>
                    </a:p>
                  </a:txBody>
                  <a:tcPr marL="68575" marR="68575" marT="34279" marB="34279"/>
                </a:tc>
                <a:extLst>
                  <a:ext uri="{0D108BD9-81ED-4DB2-BD59-A6C34878D82A}">
                    <a16:rowId xmlns:a16="http://schemas.microsoft.com/office/drawing/2014/main" val="10009"/>
                  </a:ext>
                </a:extLst>
              </a:tr>
              <a:tr h="307340">
                <a:tc>
                  <a:txBody>
                    <a:bodyPr/>
                    <a:lstStyle/>
                    <a:p>
                      <a:pPr algn="ctr"/>
                      <a:r>
                        <a:rPr lang="en-US" altLang="zh-CN" sz="1300" dirty="0">
                          <a:latin typeface="微软雅黑" panose="020B0503020204020204" charset="-122"/>
                          <a:ea typeface="微软雅黑" panose="020B0503020204020204" charset="-122"/>
                        </a:rPr>
                        <a:t>10</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rgbClr val="FF0000"/>
                          </a:solidFill>
                          <a:effectLst/>
                          <a:uLnTx/>
                          <a:uFillTx/>
                          <a:latin typeface="微软雅黑" panose="020B0503020204020204" charset="-122"/>
                          <a:ea typeface="微软雅黑" panose="020B0503020204020204" charset="-122"/>
                          <a:cs typeface="+mn-cs"/>
                        </a:rPr>
                        <a:t>个人上网记录</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指通过日志储存的用户操作记录，包括</a:t>
                      </a:r>
                      <a:r>
                        <a:rPr kumimoji="0" lang="zh-CN" altLang="en-US" sz="1300" b="0" i="0" u="none" strike="noStrike" kern="1200" cap="none" spc="0" normalizeH="0" baseline="0" noProof="0">
                          <a:ln>
                            <a:noFill/>
                          </a:ln>
                          <a:solidFill>
                            <a:srgbClr val="FF0000"/>
                          </a:solidFill>
                          <a:effectLst/>
                          <a:uLnTx/>
                          <a:uFillTx/>
                          <a:latin typeface="微软雅黑" panose="020B0503020204020204" charset="-122"/>
                          <a:ea typeface="微软雅黑" panose="020B0503020204020204" charset="-122"/>
                          <a:cs typeface="+mn-cs"/>
                        </a:rPr>
                        <a:t>网站浏览记录、软件使用记录、点击记录</a:t>
                      </a:r>
                      <a:r>
                        <a:rPr kumimoji="0" lang="zh-CN" altLang="en-US" sz="1300" b="0" i="0" u="none" strike="noStrike" kern="1200" cap="none" spc="0" normalizeH="0" baseline="0" noProof="0">
                          <a:ln>
                            <a:noFill/>
                          </a:ln>
                          <a:solidFill>
                            <a:prstClr val="black"/>
                          </a:solidFill>
                          <a:effectLst/>
                          <a:uLnTx/>
                          <a:uFillTx/>
                          <a:latin typeface="微软雅黑" panose="020B0503020204020204" charset="-122"/>
                          <a:ea typeface="微软雅黑" panose="020B0503020204020204" charset="-122"/>
                          <a:cs typeface="+mn-cs"/>
                        </a:rPr>
                        <a:t>等</a:t>
                      </a:r>
                    </a:p>
                  </a:txBody>
                  <a:tcPr marL="68575" marR="68575" marT="34279" marB="34279"/>
                </a:tc>
                <a:extLst>
                  <a:ext uri="{0D108BD9-81ED-4DB2-BD59-A6C34878D82A}">
                    <a16:rowId xmlns:a16="http://schemas.microsoft.com/office/drawing/2014/main" val="10010"/>
                  </a:ext>
                </a:extLst>
              </a:tr>
              <a:tr h="534670">
                <a:tc>
                  <a:txBody>
                    <a:bodyPr/>
                    <a:lstStyle/>
                    <a:p>
                      <a:pPr algn="ctr"/>
                      <a:r>
                        <a:rPr lang="en-US" altLang="zh-CN" sz="1300" dirty="0">
                          <a:latin typeface="微软雅黑" panose="020B0503020204020204" charset="-122"/>
                          <a:ea typeface="微软雅黑" panose="020B0503020204020204" charset="-122"/>
                        </a:rPr>
                        <a:t>11</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solidFill>
                            <a:srgbClr val="FF0000"/>
                          </a:solidFill>
                          <a:latin typeface="微软雅黑" panose="020B0503020204020204" charset="-122"/>
                          <a:ea typeface="微软雅黑" panose="020B0503020204020204" charset="-122"/>
                        </a:rPr>
                        <a:t>个人常用设备信息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cs typeface="微软雅黑" panose="020B0503020204020204" charset="-122"/>
                        </a:rPr>
                        <a:t>指包括硬件序列号 、设备 </a:t>
                      </a:r>
                      <a:r>
                        <a:rPr lang="en-US" altLang="zh-CN" sz="1300" dirty="0">
                          <a:latin typeface="微软雅黑" panose="020B0503020204020204" charset="-122"/>
                          <a:ea typeface="微软雅黑" panose="020B0503020204020204" charset="-122"/>
                          <a:cs typeface="微软雅黑" panose="020B0503020204020204" charset="-122"/>
                        </a:rPr>
                        <a:t>MAC</a:t>
                      </a:r>
                      <a:r>
                        <a:rPr lang="zh-CN" altLang="en-US" sz="1300">
                          <a:latin typeface="微软雅黑" panose="020B0503020204020204" charset="-122"/>
                          <a:ea typeface="微软雅黑" panose="020B0503020204020204" charset="-122"/>
                          <a:cs typeface="微软雅黑" panose="020B0503020204020204" charset="-122"/>
                        </a:rPr>
                        <a:t>地址、软件列表 、唯一设备识别码（如 </a:t>
                      </a:r>
                      <a:r>
                        <a:rPr lang="en-US" altLang="zh-CN" sz="1300" dirty="0">
                          <a:latin typeface="微软雅黑" panose="020B0503020204020204" charset="-122"/>
                          <a:ea typeface="微软雅黑" panose="020B0503020204020204" charset="-122"/>
                          <a:cs typeface="微软雅黑" panose="020B0503020204020204" charset="-122"/>
                        </a:rPr>
                        <a:t>IMEI/android ID/IDFA/OPENUDID/GUID</a:t>
                      </a:r>
                      <a:r>
                        <a:rPr lang="zh-CN" altLang="en-US" sz="1300">
                          <a:latin typeface="微软雅黑" panose="020B0503020204020204" charset="-122"/>
                          <a:ea typeface="微软雅黑" panose="020B0503020204020204" charset="-122"/>
                          <a:cs typeface="微软雅黑" panose="020B0503020204020204" charset="-122"/>
                        </a:rPr>
                        <a:t>、</a:t>
                      </a:r>
                      <a:r>
                        <a:rPr lang="en-US" altLang="zh-CN" sz="1300" dirty="0">
                          <a:latin typeface="微软雅黑" panose="020B0503020204020204" charset="-122"/>
                          <a:ea typeface="微软雅黑" panose="020B0503020204020204" charset="-122"/>
                          <a:cs typeface="微软雅黑" panose="020B0503020204020204" charset="-122"/>
                        </a:rPr>
                        <a:t>SIM</a:t>
                      </a:r>
                      <a:r>
                        <a:rPr lang="zh-CN" altLang="en-US" sz="1300">
                          <a:latin typeface="微软雅黑" panose="020B0503020204020204" charset="-122"/>
                          <a:ea typeface="微软雅黑" panose="020B0503020204020204" charset="-122"/>
                          <a:cs typeface="微软雅黑" panose="020B0503020204020204" charset="-122"/>
                        </a:rPr>
                        <a:t>卡 </a:t>
                      </a:r>
                      <a:r>
                        <a:rPr lang="en-US" altLang="zh-CN" sz="1300" dirty="0">
                          <a:latin typeface="微软雅黑" panose="020B0503020204020204" charset="-122"/>
                          <a:ea typeface="微软雅黑" panose="020B0503020204020204" charset="-122"/>
                          <a:cs typeface="微软雅黑" panose="020B0503020204020204" charset="-122"/>
                        </a:rPr>
                        <a:t>IMSI</a:t>
                      </a:r>
                      <a:r>
                        <a:rPr lang="zh-CN" altLang="en-US" sz="1300">
                          <a:latin typeface="微软雅黑" panose="020B0503020204020204" charset="-122"/>
                          <a:ea typeface="微软雅黑" panose="020B0503020204020204" charset="-122"/>
                          <a:cs typeface="微软雅黑" panose="020B0503020204020204" charset="-122"/>
                        </a:rPr>
                        <a:t>信息等）等在内的描述个人常用设备基本情况的信息</a:t>
                      </a:r>
                    </a:p>
                  </a:txBody>
                  <a:tcPr marL="68575" marR="68575" marT="34279" marB="34279"/>
                </a:tc>
                <a:extLst>
                  <a:ext uri="{0D108BD9-81ED-4DB2-BD59-A6C34878D82A}">
                    <a16:rowId xmlns:a16="http://schemas.microsoft.com/office/drawing/2014/main" val="10011"/>
                  </a:ext>
                </a:extLst>
              </a:tr>
              <a:tr h="309880">
                <a:tc>
                  <a:txBody>
                    <a:bodyPr/>
                    <a:lstStyle/>
                    <a:p>
                      <a:pPr algn="ctr"/>
                      <a:r>
                        <a:rPr lang="en-US" altLang="zh-CN" sz="1300" dirty="0">
                          <a:latin typeface="微软雅黑" panose="020B0503020204020204" charset="-122"/>
                          <a:ea typeface="微软雅黑" panose="020B0503020204020204" charset="-122"/>
                        </a:rPr>
                        <a:t>12</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个人位置信息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包括行踪轨迹、精准定位信息、住宿信息、经纬度等</a:t>
                      </a:r>
                    </a:p>
                  </a:txBody>
                  <a:tcPr marL="68575" marR="68575" marT="34279" marB="34279"/>
                </a:tc>
                <a:extLst>
                  <a:ext uri="{0D108BD9-81ED-4DB2-BD59-A6C34878D82A}">
                    <a16:rowId xmlns:a16="http://schemas.microsoft.com/office/drawing/2014/main" val="10012"/>
                  </a:ext>
                </a:extLst>
              </a:tr>
              <a:tr h="330835">
                <a:tc>
                  <a:txBody>
                    <a:bodyPr/>
                    <a:lstStyle/>
                    <a:p>
                      <a:pPr algn="ctr"/>
                      <a:r>
                        <a:rPr lang="en-US" altLang="zh-CN" sz="1300" dirty="0">
                          <a:latin typeface="微软雅黑" panose="020B0503020204020204" charset="-122"/>
                          <a:ea typeface="微软雅黑" panose="020B0503020204020204" charset="-122"/>
                        </a:rPr>
                        <a:t>13</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a:latin typeface="微软雅黑" panose="020B0503020204020204" charset="-122"/>
                          <a:ea typeface="微软雅黑" panose="020B0503020204020204" charset="-122"/>
                        </a:rPr>
                        <a:t>其他信息</a:t>
                      </a:r>
                    </a:p>
                  </a:txBody>
                  <a:tcPr marL="68575" marR="68575" marT="34279" marB="34279"/>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300" dirty="0">
                          <a:latin typeface="微软雅黑" panose="020B0503020204020204" charset="-122"/>
                          <a:ea typeface="微软雅黑" panose="020B0503020204020204" charset="-122"/>
                        </a:rPr>
                        <a:t>婚史、宗教信仰、性取向、未公开的违法犯罪记录等</a:t>
                      </a:r>
                    </a:p>
                  </a:txBody>
                  <a:tcPr marL="68575" marR="68575" marT="34279" marB="34279"/>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1461893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800" y="-50228"/>
            <a:ext cx="12242800" cy="6886575"/>
          </a:xfrm>
          <a:prstGeom prst="rect">
            <a:avLst/>
          </a:prstGeom>
        </p:spPr>
      </p:pic>
      <p:sp>
        <p:nvSpPr>
          <p:cNvPr id="2" name="椭圆 1"/>
          <p:cNvSpPr>
            <a:spLocks noChangeArrowheads="1"/>
          </p:cNvSpPr>
          <p:nvPr/>
        </p:nvSpPr>
        <p:spPr bwMode="auto">
          <a:xfrm>
            <a:off x="7008495" y="2052292"/>
            <a:ext cx="3287316" cy="3232152"/>
          </a:xfrm>
          <a:prstGeom prst="ellipse">
            <a:avLst/>
          </a:prstGeom>
          <a:noFill/>
          <a:ln w="12700">
            <a:solidFill>
              <a:srgbClr val="1B4F85"/>
            </a:solidFill>
            <a:round/>
            <a:headEnd/>
            <a:tailEnd/>
          </a:ln>
        </p:spPr>
        <p:txBody>
          <a:bodyPr lIns="68580" tIns="34290" rIns="68580" bIns="34290" anchor="ctr"/>
          <a:lstStyle/>
          <a:p>
            <a:pPr algn="ctr">
              <a:defRPr/>
            </a:pPr>
            <a:endParaRPr lang="zh-CN" altLang="en-US">
              <a:solidFill>
                <a:srgbClr val="FFFFFF"/>
              </a:solidFill>
            </a:endParaRPr>
          </a:p>
        </p:txBody>
      </p:sp>
      <p:sp>
        <p:nvSpPr>
          <p:cNvPr id="3" name="椭圆 2"/>
          <p:cNvSpPr>
            <a:spLocks noChangeArrowheads="1"/>
          </p:cNvSpPr>
          <p:nvPr/>
        </p:nvSpPr>
        <p:spPr bwMode="auto">
          <a:xfrm>
            <a:off x="6405443" y="3479138"/>
            <a:ext cx="1206104" cy="1185864"/>
          </a:xfrm>
          <a:prstGeom prst="ellipse">
            <a:avLst/>
          </a:prstGeom>
          <a:solidFill>
            <a:srgbClr val="184199"/>
          </a:solidFill>
          <a:ln>
            <a:noFill/>
          </a:ln>
        </p:spPr>
        <p:txBody>
          <a:bodyPr lIns="68580" tIns="34290" rIns="68580" bIns="34290" anchor="ctr"/>
          <a:lstStyle/>
          <a:p>
            <a:pPr algn="ctr"/>
            <a:endParaRPr lang="zh-CN" altLang="en-US">
              <a:solidFill>
                <a:srgbClr val="366AB5"/>
              </a:solidFill>
            </a:endParaRPr>
          </a:p>
        </p:txBody>
      </p:sp>
      <p:sp>
        <p:nvSpPr>
          <p:cNvPr id="4" name="椭圆 11"/>
          <p:cNvSpPr>
            <a:spLocks noChangeArrowheads="1"/>
          </p:cNvSpPr>
          <p:nvPr/>
        </p:nvSpPr>
        <p:spPr bwMode="auto">
          <a:xfrm>
            <a:off x="8486655" y="1531416"/>
            <a:ext cx="1206104" cy="1185864"/>
          </a:xfrm>
          <a:prstGeom prst="ellipse">
            <a:avLst/>
          </a:prstGeom>
          <a:solidFill>
            <a:srgbClr val="184199"/>
          </a:solidFill>
          <a:ln>
            <a:noFill/>
          </a:ln>
        </p:spPr>
        <p:txBody>
          <a:bodyPr lIns="68580" tIns="34290" rIns="68580" bIns="34290" anchor="ctr"/>
          <a:lstStyle/>
          <a:p>
            <a:pPr algn="ctr"/>
            <a:endParaRPr lang="zh-CN" altLang="en-US">
              <a:solidFill>
                <a:srgbClr val="366AB5"/>
              </a:solidFill>
            </a:endParaRPr>
          </a:p>
        </p:txBody>
      </p:sp>
      <p:sp>
        <p:nvSpPr>
          <p:cNvPr id="5" name="椭圆 12"/>
          <p:cNvSpPr>
            <a:spLocks noChangeArrowheads="1"/>
          </p:cNvSpPr>
          <p:nvPr/>
        </p:nvSpPr>
        <p:spPr bwMode="auto">
          <a:xfrm>
            <a:off x="9089707" y="4400206"/>
            <a:ext cx="1206104" cy="1185863"/>
          </a:xfrm>
          <a:prstGeom prst="ellipse">
            <a:avLst/>
          </a:prstGeom>
          <a:solidFill>
            <a:srgbClr val="184199"/>
          </a:solidFill>
          <a:ln>
            <a:noFill/>
          </a:ln>
        </p:spPr>
        <p:txBody>
          <a:bodyPr lIns="68580" tIns="34290" rIns="68580" bIns="34290" anchor="ctr"/>
          <a:lstStyle/>
          <a:p>
            <a:pPr algn="ctr"/>
            <a:endParaRPr lang="zh-CN" altLang="en-US">
              <a:solidFill>
                <a:srgbClr val="366AB5"/>
              </a:solidFill>
            </a:endParaRPr>
          </a:p>
        </p:txBody>
      </p:sp>
      <p:pic>
        <p:nvPicPr>
          <p:cNvPr id="6" name="图片 5"/>
          <p:cNvPicPr>
            <a:picLocks noChangeAspect="1"/>
          </p:cNvPicPr>
          <p:nvPr/>
        </p:nvPicPr>
        <p:blipFill>
          <a:blip r:embed="rId5"/>
          <a:stretch>
            <a:fillRect/>
          </a:stretch>
        </p:blipFill>
        <p:spPr>
          <a:xfrm>
            <a:off x="8871651" y="1831955"/>
            <a:ext cx="436112" cy="584786"/>
          </a:xfrm>
          <a:prstGeom prst="rect">
            <a:avLst/>
          </a:prstGeom>
        </p:spPr>
      </p:pic>
      <p:pic>
        <p:nvPicPr>
          <p:cNvPr id="7" name="图片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42430" y="3840899"/>
            <a:ext cx="532130" cy="462342"/>
          </a:xfrm>
          <a:prstGeom prst="rect">
            <a:avLst/>
          </a:prstGeom>
        </p:spPr>
      </p:pic>
      <p:pic>
        <p:nvPicPr>
          <p:cNvPr id="8" name="图片 7"/>
          <p:cNvPicPr>
            <a:picLocks noChangeAspect="1"/>
          </p:cNvPicPr>
          <p:nvPr/>
        </p:nvPicPr>
        <p:blipFill>
          <a:blip r:embed="rId7"/>
          <a:stretch>
            <a:fillRect/>
          </a:stretch>
        </p:blipFill>
        <p:spPr>
          <a:xfrm rot="18900000">
            <a:off x="9401900" y="4702278"/>
            <a:ext cx="581716" cy="581716"/>
          </a:xfrm>
          <a:prstGeom prst="rect">
            <a:avLst/>
          </a:prstGeom>
        </p:spPr>
      </p:pic>
      <p:sp>
        <p:nvSpPr>
          <p:cNvPr id="10" name="矩形 13"/>
          <p:cNvSpPr>
            <a:spLocks noChangeArrowheads="1"/>
          </p:cNvSpPr>
          <p:nvPr/>
        </p:nvSpPr>
        <p:spPr bwMode="auto">
          <a:xfrm>
            <a:off x="1738553" y="2365095"/>
            <a:ext cx="3615450" cy="1185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gn="just">
              <a:lnSpc>
                <a:spcPct val="130000"/>
              </a:lnSpc>
              <a:buFont typeface="Wingdings" panose="05000000000000000000" pitchFamily="2" charset="2"/>
              <a:buChar char="Ø"/>
            </a:pPr>
            <a:r>
              <a:rPr lang="zh-CN" altLang="en-US" sz="1400" dirty="0">
                <a:latin typeface="Microsoft YaHei" panose="020B0503020204020204" charset="-122"/>
                <a:ea typeface="Microsoft YaHei" panose="020B0503020204020204" charset="-122"/>
                <a:sym typeface="Arial" panose="020B0604020202090204" pitchFamily="34" charset="0"/>
              </a:rPr>
              <a:t>未经用户同意，不得收集、存储、使用、共享用户信息</a:t>
            </a:r>
            <a:endParaRPr lang="en-US" altLang="zh-CN" sz="1400" dirty="0">
              <a:latin typeface="Microsoft YaHei" panose="020B0503020204020204" charset="-122"/>
              <a:ea typeface="Microsoft YaHei" panose="020B0503020204020204" charset="-122"/>
              <a:sym typeface="Arial" panose="020B0604020202090204" pitchFamily="34" charset="0"/>
            </a:endParaRPr>
          </a:p>
          <a:p>
            <a:pPr marL="285750" indent="-285750" algn="just">
              <a:lnSpc>
                <a:spcPct val="130000"/>
              </a:lnSpc>
              <a:buFont typeface="Wingdings" panose="05000000000000000000" pitchFamily="2" charset="2"/>
              <a:buChar char="Ø"/>
            </a:pPr>
            <a:r>
              <a:rPr lang="zh-CN" altLang="en-US" sz="1400" dirty="0">
                <a:latin typeface="Microsoft YaHei" panose="020B0503020204020204" charset="-122"/>
                <a:ea typeface="Microsoft YaHei" panose="020B0503020204020204" charset="-122"/>
                <a:sym typeface="Arial" panose="020B0604020202090204" pitchFamily="34" charset="0"/>
              </a:rPr>
              <a:t>不得超出合理范畴收集、使用用户信息</a:t>
            </a:r>
            <a:endParaRPr lang="en-US" altLang="zh-CN" sz="1400" dirty="0">
              <a:latin typeface="Microsoft YaHei" panose="020B0503020204020204" charset="-122"/>
              <a:ea typeface="Microsoft YaHei" panose="020B0503020204020204" charset="-122"/>
              <a:sym typeface="Arial" panose="020B0604020202090204" pitchFamily="34" charset="0"/>
            </a:endParaRPr>
          </a:p>
          <a:p>
            <a:pPr marL="285750" indent="-285750" algn="just">
              <a:lnSpc>
                <a:spcPct val="130000"/>
              </a:lnSpc>
              <a:buFont typeface="Wingdings" panose="05000000000000000000" pitchFamily="2" charset="2"/>
              <a:buChar char="Ø"/>
            </a:pPr>
            <a:r>
              <a:rPr lang="zh-CN" altLang="en-US" sz="1400" dirty="0">
                <a:latin typeface="Microsoft YaHei" panose="020B0503020204020204" charset="-122"/>
                <a:ea typeface="Microsoft YaHei" panose="020B0503020204020204" charset="-122"/>
                <a:sym typeface="Arial" panose="020B0604020202090204" pitchFamily="34" charset="0"/>
              </a:rPr>
              <a:t>不得代替用户</a:t>
            </a:r>
            <a:r>
              <a:rPr lang="en-US" altLang="zh-CN" sz="1400" dirty="0">
                <a:latin typeface="Microsoft YaHei" panose="020B0503020204020204" charset="-122"/>
                <a:ea typeface="Microsoft YaHei" panose="020B0503020204020204" charset="-122"/>
                <a:sym typeface="Arial" panose="020B0604020202090204" pitchFamily="34" charset="0"/>
              </a:rPr>
              <a:t>“</a:t>
            </a:r>
            <a:r>
              <a:rPr lang="zh-CN" altLang="en-US" sz="1400" dirty="0">
                <a:latin typeface="Microsoft YaHei" panose="020B0503020204020204" charset="-122"/>
                <a:ea typeface="Microsoft YaHei" panose="020B0503020204020204" charset="-122"/>
                <a:sym typeface="Arial" panose="020B0604020202090204" pitchFamily="34" charset="0"/>
              </a:rPr>
              <a:t>同意</a:t>
            </a:r>
            <a:r>
              <a:rPr lang="en-US" altLang="zh-CN" sz="1400" dirty="0">
                <a:latin typeface="Microsoft YaHei" panose="020B0503020204020204" charset="-122"/>
                <a:ea typeface="Microsoft YaHei" panose="020B0503020204020204" charset="-122"/>
                <a:sym typeface="Arial" panose="020B0604020202090204" pitchFamily="34" charset="0"/>
              </a:rPr>
              <a:t>”</a:t>
            </a:r>
            <a:r>
              <a:rPr lang="zh-CN" altLang="en-US" sz="1400" dirty="0">
                <a:latin typeface="Microsoft YaHei" panose="020B0503020204020204" charset="-122"/>
                <a:ea typeface="Microsoft YaHei" panose="020B0503020204020204" charset="-122"/>
                <a:sym typeface="Arial" panose="020B0604020202090204" pitchFamily="34" charset="0"/>
              </a:rPr>
              <a:t>隐私政策</a:t>
            </a:r>
          </a:p>
        </p:txBody>
      </p:sp>
      <p:grpSp>
        <p:nvGrpSpPr>
          <p:cNvPr id="9" name="组合 8">
            <a:extLst>
              <a:ext uri="{FF2B5EF4-FFF2-40B4-BE49-F238E27FC236}">
                <a16:creationId xmlns:a16="http://schemas.microsoft.com/office/drawing/2014/main" id="{34811BD2-A49E-4128-AD9B-45BCFC468267}"/>
              </a:ext>
            </a:extLst>
          </p:cNvPr>
          <p:cNvGrpSpPr/>
          <p:nvPr/>
        </p:nvGrpSpPr>
        <p:grpSpPr>
          <a:xfrm>
            <a:off x="1506280" y="2051619"/>
            <a:ext cx="1442861" cy="338554"/>
            <a:chOff x="1506280" y="2051619"/>
            <a:chExt cx="1442861" cy="338554"/>
          </a:xfrm>
        </p:grpSpPr>
        <p:sp>
          <p:nvSpPr>
            <p:cNvPr id="11" name="文本框 83"/>
            <p:cNvSpPr txBox="1">
              <a:spLocks noChangeArrowheads="1"/>
            </p:cNvSpPr>
            <p:nvPr/>
          </p:nvSpPr>
          <p:spPr bwMode="auto">
            <a:xfrm>
              <a:off x="1738553" y="2051619"/>
              <a:ext cx="121058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latin typeface="Microsoft YaHei" charset="-122"/>
                  <a:ea typeface="Microsoft YaHei" charset="-122"/>
                  <a:cs typeface="Microsoft YaHei" charset="-122"/>
                </a:rPr>
                <a:t>知情权保障</a:t>
              </a:r>
            </a:p>
          </p:txBody>
        </p:sp>
        <p:sp>
          <p:nvSpPr>
            <p:cNvPr id="12" name="椭圆 11"/>
            <p:cNvSpPr>
              <a:spLocks noChangeArrowheads="1"/>
            </p:cNvSpPr>
            <p:nvPr/>
          </p:nvSpPr>
          <p:spPr bwMode="auto">
            <a:xfrm>
              <a:off x="1506280" y="2124348"/>
              <a:ext cx="196392" cy="193096"/>
            </a:xfrm>
            <a:prstGeom prst="ellipse">
              <a:avLst/>
            </a:prstGeom>
            <a:solidFill>
              <a:srgbClr val="366AB5"/>
            </a:solidFill>
            <a:ln>
              <a:noFill/>
            </a:ln>
          </p:spPr>
          <p:txBody>
            <a:bodyPr lIns="68580" tIns="34290" rIns="68580" bIns="34290" anchor="ctr"/>
            <a:lstStyle/>
            <a:p>
              <a:pPr algn="ctr"/>
              <a:endParaRPr lang="zh-CN" altLang="en-US"/>
            </a:p>
          </p:txBody>
        </p:sp>
      </p:grpSp>
      <p:sp>
        <p:nvSpPr>
          <p:cNvPr id="13" name="矩形 13"/>
          <p:cNvSpPr>
            <a:spLocks noChangeArrowheads="1"/>
          </p:cNvSpPr>
          <p:nvPr/>
        </p:nvSpPr>
        <p:spPr bwMode="auto">
          <a:xfrm>
            <a:off x="1738553" y="4011350"/>
            <a:ext cx="3615450" cy="625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gn="just">
              <a:lnSpc>
                <a:spcPct val="130000"/>
              </a:lnSpc>
              <a:buFont typeface="Wingdings" panose="05000000000000000000" pitchFamily="2" charset="2"/>
              <a:buChar char="Ø"/>
            </a:pPr>
            <a:r>
              <a:rPr lang="zh-CN" altLang="en-US" sz="1400" dirty="0">
                <a:latin typeface="Microsoft YaHei" panose="020B0503020204020204" charset="-122"/>
                <a:ea typeface="Microsoft YaHei" panose="020B0503020204020204" charset="-122"/>
              </a:rPr>
              <a:t>定位、回溯用户信息</a:t>
            </a:r>
            <a:endParaRPr lang="en-US" altLang="zh-CN" sz="1400" dirty="0">
              <a:latin typeface="Microsoft YaHei" panose="020B0503020204020204" charset="-122"/>
              <a:ea typeface="Microsoft YaHei" panose="020B0503020204020204" charset="-122"/>
            </a:endParaRPr>
          </a:p>
          <a:p>
            <a:pPr marL="285750" indent="-285750" algn="just">
              <a:lnSpc>
                <a:spcPct val="130000"/>
              </a:lnSpc>
              <a:buFont typeface="Wingdings" panose="05000000000000000000" pitchFamily="2" charset="2"/>
              <a:buChar char="Ø"/>
            </a:pPr>
            <a:r>
              <a:rPr lang="zh-CN" altLang="en-US" sz="1400" dirty="0">
                <a:latin typeface="Microsoft YaHei" panose="020B0503020204020204" charset="-122"/>
                <a:ea typeface="Microsoft YaHei" panose="020B0503020204020204" charset="-122"/>
              </a:rPr>
              <a:t>严禁泄露收集的用户信息</a:t>
            </a:r>
          </a:p>
        </p:txBody>
      </p:sp>
      <p:sp>
        <p:nvSpPr>
          <p:cNvPr id="14" name="文本框 83"/>
          <p:cNvSpPr txBox="1">
            <a:spLocks noChangeArrowheads="1"/>
          </p:cNvSpPr>
          <p:nvPr/>
        </p:nvSpPr>
        <p:spPr bwMode="auto">
          <a:xfrm>
            <a:off x="1738553" y="3697874"/>
            <a:ext cx="121058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latin typeface="Microsoft YaHei" charset="-122"/>
                <a:ea typeface="Microsoft YaHei" charset="-122"/>
                <a:cs typeface="Microsoft YaHei" charset="-122"/>
              </a:rPr>
              <a:t>控制权保障</a:t>
            </a:r>
          </a:p>
        </p:txBody>
      </p:sp>
      <p:sp>
        <p:nvSpPr>
          <p:cNvPr id="15" name="椭圆 14"/>
          <p:cNvSpPr>
            <a:spLocks noChangeArrowheads="1"/>
          </p:cNvSpPr>
          <p:nvPr/>
        </p:nvSpPr>
        <p:spPr bwMode="auto">
          <a:xfrm>
            <a:off x="1506280" y="3770603"/>
            <a:ext cx="196392" cy="193096"/>
          </a:xfrm>
          <a:prstGeom prst="ellipse">
            <a:avLst/>
          </a:prstGeom>
          <a:solidFill>
            <a:srgbClr val="366AB5"/>
          </a:solidFill>
          <a:ln>
            <a:noFill/>
          </a:ln>
        </p:spPr>
        <p:txBody>
          <a:bodyPr lIns="68580" tIns="34290" rIns="68580" bIns="34290" anchor="ctr"/>
          <a:lstStyle/>
          <a:p>
            <a:pPr algn="ctr"/>
            <a:endParaRPr lang="zh-CN" altLang="en-US"/>
          </a:p>
        </p:txBody>
      </p:sp>
      <p:sp>
        <p:nvSpPr>
          <p:cNvPr id="16" name="矩形 13"/>
          <p:cNvSpPr>
            <a:spLocks noChangeArrowheads="1"/>
          </p:cNvSpPr>
          <p:nvPr/>
        </p:nvSpPr>
        <p:spPr bwMode="auto">
          <a:xfrm>
            <a:off x="1754882" y="5102450"/>
            <a:ext cx="3615450" cy="625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marL="285750" indent="-285750" algn="just">
              <a:lnSpc>
                <a:spcPct val="130000"/>
              </a:lnSpc>
              <a:buFont typeface="Wingdings" panose="05000000000000000000" pitchFamily="2" charset="2"/>
              <a:buChar char="Ø"/>
            </a:pPr>
            <a:r>
              <a:rPr lang="zh-CN" altLang="en-US" sz="1400" dirty="0">
                <a:latin typeface="微软雅黑" charset="-122"/>
                <a:ea typeface="微软雅黑" charset="-122"/>
              </a:rPr>
              <a:t>非必要情况</a:t>
            </a:r>
            <a:r>
              <a:rPr lang="zh-CN" altLang="en-US" sz="1400" dirty="0">
                <a:latin typeface="Microsoft YaHei" panose="020B0503020204020204" charset="-122"/>
                <a:ea typeface="Microsoft YaHei" panose="020B0503020204020204" charset="-122"/>
                <a:sym typeface="Arial" panose="020B0604020202090204" pitchFamily="34" charset="0"/>
              </a:rPr>
              <a:t>，且未经用户同意，严禁收集用户个人敏感信息</a:t>
            </a:r>
            <a:endParaRPr lang="en-US" altLang="zh-CN" sz="1400" dirty="0">
              <a:latin typeface="微软雅黑" charset="-122"/>
              <a:ea typeface="微软雅黑" charset="-122"/>
            </a:endParaRPr>
          </a:p>
        </p:txBody>
      </p:sp>
      <p:grpSp>
        <p:nvGrpSpPr>
          <p:cNvPr id="22" name="组合 21">
            <a:extLst>
              <a:ext uri="{FF2B5EF4-FFF2-40B4-BE49-F238E27FC236}">
                <a16:creationId xmlns:a16="http://schemas.microsoft.com/office/drawing/2014/main" id="{FE888081-8F1A-4FED-8819-AA759A667BFD}"/>
              </a:ext>
            </a:extLst>
          </p:cNvPr>
          <p:cNvGrpSpPr/>
          <p:nvPr/>
        </p:nvGrpSpPr>
        <p:grpSpPr>
          <a:xfrm>
            <a:off x="1522609" y="4788974"/>
            <a:ext cx="1648045" cy="338554"/>
            <a:chOff x="1522609" y="4788974"/>
            <a:chExt cx="1648045" cy="338554"/>
          </a:xfrm>
        </p:grpSpPr>
        <p:sp>
          <p:nvSpPr>
            <p:cNvPr id="17" name="文本框 83"/>
            <p:cNvSpPr txBox="1">
              <a:spLocks noChangeArrowheads="1"/>
            </p:cNvSpPr>
            <p:nvPr/>
          </p:nvSpPr>
          <p:spPr bwMode="auto">
            <a:xfrm>
              <a:off x="1754882" y="4788974"/>
              <a:ext cx="141577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latin typeface="Microsoft YaHei" charset="-122"/>
                  <a:ea typeface="Microsoft YaHei" charset="-122"/>
                  <a:cs typeface="Microsoft YaHei" charset="-122"/>
                </a:rPr>
                <a:t>敏感信息保障</a:t>
              </a:r>
            </a:p>
          </p:txBody>
        </p:sp>
        <p:sp>
          <p:nvSpPr>
            <p:cNvPr id="18" name="椭圆 17"/>
            <p:cNvSpPr>
              <a:spLocks noChangeArrowheads="1"/>
            </p:cNvSpPr>
            <p:nvPr/>
          </p:nvSpPr>
          <p:spPr bwMode="auto">
            <a:xfrm>
              <a:off x="1522609" y="4861703"/>
              <a:ext cx="196392" cy="193096"/>
            </a:xfrm>
            <a:prstGeom prst="ellipse">
              <a:avLst/>
            </a:prstGeom>
            <a:solidFill>
              <a:srgbClr val="366AB5"/>
            </a:solidFill>
            <a:ln>
              <a:noFill/>
            </a:ln>
          </p:spPr>
          <p:txBody>
            <a:bodyPr lIns="68580" tIns="34290" rIns="68580" bIns="34290" anchor="ctr"/>
            <a:lstStyle/>
            <a:p>
              <a:pPr algn="ctr"/>
              <a:endParaRPr lang="zh-CN" altLang="en-US"/>
            </a:p>
          </p:txBody>
        </p:sp>
      </p:grpSp>
      <p:sp>
        <p:nvSpPr>
          <p:cNvPr id="20" name="文本框 8"/>
          <p:cNvSpPr txBox="1">
            <a:spLocks noChangeArrowheads="1"/>
          </p:cNvSpPr>
          <p:nvPr/>
        </p:nvSpPr>
        <p:spPr bwMode="auto">
          <a:xfrm>
            <a:off x="1364969" y="1270595"/>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合规要求</a:t>
            </a:r>
            <a:endParaRPr lang="en-US" altLang="zh-CN" sz="2600" b="1" dirty="0">
              <a:solidFill>
                <a:srgbClr val="184199"/>
              </a:solidFill>
              <a:latin typeface="Microsoft YaHei" charset="-122"/>
              <a:ea typeface="Microsoft YaHei" charset="-122"/>
              <a:cs typeface="Microsoft YaHei" charset="-122"/>
            </a:endParaRPr>
          </a:p>
        </p:txBody>
      </p:sp>
      <p:pic>
        <p:nvPicPr>
          <p:cNvPr id="21" name="图片 2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6475645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00" y="-50228"/>
            <a:ext cx="12242800" cy="6886575"/>
          </a:xfrm>
          <a:prstGeom prst="rect">
            <a:avLst/>
          </a:prstGeom>
        </p:spPr>
      </p:pic>
      <p:sp>
        <p:nvSpPr>
          <p:cNvPr id="20" name="文本框 8"/>
          <p:cNvSpPr txBox="1">
            <a:spLocks noChangeArrowheads="1"/>
          </p:cNvSpPr>
          <p:nvPr/>
        </p:nvSpPr>
        <p:spPr bwMode="auto">
          <a:xfrm>
            <a:off x="1116024" y="723880"/>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行为管控</a:t>
            </a:r>
            <a:endParaRPr lang="en-US" altLang="zh-CN" sz="2600" b="1" dirty="0">
              <a:solidFill>
                <a:srgbClr val="184199"/>
              </a:solidFill>
              <a:latin typeface="Microsoft YaHei" charset="-122"/>
              <a:ea typeface="Microsoft YaHei" charset="-122"/>
              <a:cs typeface="Microsoft YaHei" charset="-122"/>
            </a:endParaRPr>
          </a:p>
        </p:txBody>
      </p:sp>
      <p:pic>
        <p:nvPicPr>
          <p:cNvPr id="21" name="图片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pSp>
        <p:nvGrpSpPr>
          <p:cNvPr id="22" name="组合 21">
            <a:extLst>
              <a:ext uri="{FF2B5EF4-FFF2-40B4-BE49-F238E27FC236}">
                <a16:creationId xmlns:a16="http://schemas.microsoft.com/office/drawing/2014/main" id="{1CDAA380-FA15-46F3-B837-7143C2170DDD}"/>
              </a:ext>
            </a:extLst>
          </p:cNvPr>
          <p:cNvGrpSpPr/>
          <p:nvPr/>
        </p:nvGrpSpPr>
        <p:grpSpPr>
          <a:xfrm>
            <a:off x="931545" y="1337321"/>
            <a:ext cx="9813530" cy="4697351"/>
            <a:chOff x="1303" y="1746"/>
            <a:chExt cx="11788" cy="5431"/>
          </a:xfrm>
        </p:grpSpPr>
        <p:sp>
          <p:nvSpPr>
            <p:cNvPr id="23" name="Shape 5166">
              <a:extLst>
                <a:ext uri="{FF2B5EF4-FFF2-40B4-BE49-F238E27FC236}">
                  <a16:creationId xmlns:a16="http://schemas.microsoft.com/office/drawing/2014/main" id="{95C7E1C9-ECF8-4255-BAB7-41767FE01DA4}"/>
                </a:ext>
              </a:extLst>
            </p:cNvPr>
            <p:cNvSpPr/>
            <p:nvPr/>
          </p:nvSpPr>
          <p:spPr>
            <a:xfrm>
              <a:off x="3062" y="2216"/>
              <a:ext cx="1918" cy="1699"/>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lIns="38100" tIns="38100" rIns="38100" bIns="3810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lang="en-US" sz="1200" b="0" i="0" u="none" strike="noStrike" kern="1200" cap="none" spc="0" normalizeH="0" baseline="0" noProof="1">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Lato Light"/>
                <a:sym typeface="Gill Sans" panose="020B0502020104020203"/>
              </a:endParaRPr>
            </a:p>
          </p:txBody>
        </p:sp>
        <p:sp>
          <p:nvSpPr>
            <p:cNvPr id="24" name="Shape 5167">
              <a:extLst>
                <a:ext uri="{FF2B5EF4-FFF2-40B4-BE49-F238E27FC236}">
                  <a16:creationId xmlns:a16="http://schemas.microsoft.com/office/drawing/2014/main" id="{45CA192B-D365-4D1A-9896-411A2767A994}"/>
                </a:ext>
              </a:extLst>
            </p:cNvPr>
            <p:cNvSpPr/>
            <p:nvPr/>
          </p:nvSpPr>
          <p:spPr>
            <a:xfrm>
              <a:off x="2481" y="3223"/>
              <a:ext cx="3088" cy="1770"/>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lIns="38100" tIns="38100" rIns="38100" bIns="3810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lang="en-US" sz="1200" b="0" i="0" u="none" strike="noStrike" kern="1200" cap="none" spc="0" normalizeH="0" baseline="0" noProof="1">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Lato Light"/>
                <a:sym typeface="Gill Sans" panose="020B0502020104020203"/>
              </a:endParaRPr>
            </a:p>
          </p:txBody>
        </p:sp>
        <p:sp>
          <p:nvSpPr>
            <p:cNvPr id="25" name="Shape 5168">
              <a:extLst>
                <a:ext uri="{FF2B5EF4-FFF2-40B4-BE49-F238E27FC236}">
                  <a16:creationId xmlns:a16="http://schemas.microsoft.com/office/drawing/2014/main" id="{9FC3E418-6A11-4D23-B19C-19F7C869B891}"/>
                </a:ext>
              </a:extLst>
            </p:cNvPr>
            <p:cNvSpPr/>
            <p:nvPr/>
          </p:nvSpPr>
          <p:spPr>
            <a:xfrm>
              <a:off x="1899" y="4316"/>
              <a:ext cx="4258" cy="1770"/>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lIns="38100" tIns="38100" rIns="38100" bIns="3810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lang="en-US" sz="1200" b="0" i="0" u="none" strike="noStrike" kern="1200" cap="none" spc="0" normalizeH="0" baseline="0" noProof="1">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Lato Light"/>
                <a:sym typeface="Gill Sans" panose="020B0502020104020203"/>
              </a:endParaRPr>
            </a:p>
          </p:txBody>
        </p:sp>
        <p:sp>
          <p:nvSpPr>
            <p:cNvPr id="26" name="Shape 5169">
              <a:extLst>
                <a:ext uri="{FF2B5EF4-FFF2-40B4-BE49-F238E27FC236}">
                  <a16:creationId xmlns:a16="http://schemas.microsoft.com/office/drawing/2014/main" id="{494DED9B-FD8A-4487-892A-347AA16EBEF4}"/>
                </a:ext>
              </a:extLst>
            </p:cNvPr>
            <p:cNvSpPr/>
            <p:nvPr/>
          </p:nvSpPr>
          <p:spPr>
            <a:xfrm>
              <a:off x="1303" y="5409"/>
              <a:ext cx="5430" cy="1768"/>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lIns="38100" tIns="38100" rIns="38100" bIns="38100"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kumimoji="0" lang="en-US" sz="1200" b="0" i="0" u="none" strike="noStrike" kern="1200" cap="none" spc="0" normalizeH="0" baseline="0" noProof="1">
                <a:ln>
                  <a:noFill/>
                </a:ln>
                <a:solidFill>
                  <a:schemeClr val="bg1"/>
                </a:solidFill>
                <a:effectLst>
                  <a:outerShdw blurRad="38100" dist="12700" dir="5400000" rotWithShape="0">
                    <a:srgbClr val="000000">
                      <a:alpha val="50000"/>
                    </a:srgbClr>
                  </a:outerShdw>
                </a:effectLst>
                <a:uLnTx/>
                <a:uFillTx/>
                <a:latin typeface="微软雅黑" panose="020B0503020204020204" charset="-122"/>
                <a:ea typeface="微软雅黑" panose="020B0503020204020204" charset="-122"/>
                <a:cs typeface="Lato Light"/>
                <a:sym typeface="Gill Sans" panose="020B0502020104020203"/>
              </a:endParaRPr>
            </a:p>
          </p:txBody>
        </p:sp>
        <p:grpSp>
          <p:nvGrpSpPr>
            <p:cNvPr id="27" name="组合 26">
              <a:extLst>
                <a:ext uri="{FF2B5EF4-FFF2-40B4-BE49-F238E27FC236}">
                  <a16:creationId xmlns:a16="http://schemas.microsoft.com/office/drawing/2014/main" id="{6C6BA853-3610-437C-A229-8913D40C25A2}"/>
                </a:ext>
              </a:extLst>
            </p:cNvPr>
            <p:cNvGrpSpPr/>
            <p:nvPr/>
          </p:nvGrpSpPr>
          <p:grpSpPr>
            <a:xfrm>
              <a:off x="3643" y="1746"/>
              <a:ext cx="1352" cy="1159"/>
              <a:chOff x="2313735" y="1108481"/>
              <a:chExt cx="857881" cy="735467"/>
            </a:xfrm>
          </p:grpSpPr>
          <p:sp>
            <p:nvSpPr>
              <p:cNvPr id="60" name="Shape 5171">
                <a:extLst>
                  <a:ext uri="{FF2B5EF4-FFF2-40B4-BE49-F238E27FC236}">
                    <a16:creationId xmlns:a16="http://schemas.microsoft.com/office/drawing/2014/main" id="{14C9F651-0113-4F45-BE77-010F2766B6CC}"/>
                  </a:ext>
                </a:extLst>
              </p:cNvPr>
              <p:cNvSpPr/>
              <p:nvPr/>
            </p:nvSpPr>
            <p:spPr>
              <a:xfrm>
                <a:off x="2313735" y="1108481"/>
                <a:ext cx="849654" cy="687055"/>
              </a:xfrm>
              <a:custGeom>
                <a:avLst/>
                <a:gdLst/>
                <a:ahLst/>
                <a:cxnLst>
                  <a:cxn ang="0">
                    <a:pos x="2147483646" y="0"/>
                  </a:cxn>
                  <a:cxn ang="0">
                    <a:pos x="2147483646" y="2147483646"/>
                  </a:cxn>
                  <a:cxn ang="0">
                    <a:pos x="0" y="2147483646"/>
                  </a:cxn>
                  <a:cxn ang="0">
                    <a:pos x="2147483646" y="0"/>
                  </a:cxn>
                </a:cxnLst>
                <a:rect l="0" t="0" r="0" b="0"/>
                <a:pathLst>
                  <a:path w="21600" h="21600">
                    <a:moveTo>
                      <a:pt x="10800" y="0"/>
                    </a:moveTo>
                    <a:lnTo>
                      <a:pt x="21600" y="21600"/>
                    </a:lnTo>
                    <a:lnTo>
                      <a:pt x="0" y="21600"/>
                    </a:lnTo>
                    <a:lnTo>
                      <a:pt x="10800" y="0"/>
                    </a:lnTo>
                    <a:close/>
                  </a:path>
                </a:pathLst>
              </a:custGeom>
              <a:solidFill>
                <a:schemeClr val="accent1">
                  <a:alpha val="100000"/>
                </a:schemeClr>
              </a:solidFill>
              <a:ln w="12700">
                <a:noFill/>
              </a:ln>
            </p:spPr>
            <p:txBody>
              <a:bodyPr/>
              <a:lstStyle/>
              <a:p>
                <a:endParaRPr lang="zh-CN" altLang="en-US" sz="1350">
                  <a:latin typeface="微软雅黑" panose="020B0503020204020204" charset="-122"/>
                  <a:ea typeface="微软雅黑" panose="020B0503020204020204" charset="-122"/>
                </a:endParaRPr>
              </a:p>
            </p:txBody>
          </p:sp>
          <p:sp>
            <p:nvSpPr>
              <p:cNvPr id="61" name="Shape 5176">
                <a:extLst>
                  <a:ext uri="{FF2B5EF4-FFF2-40B4-BE49-F238E27FC236}">
                    <a16:creationId xmlns:a16="http://schemas.microsoft.com/office/drawing/2014/main" id="{199E6FEF-FBDF-4D46-A264-27FCC630FC93}"/>
                  </a:ext>
                </a:extLst>
              </p:cNvPr>
              <p:cNvSpPr/>
              <p:nvPr/>
            </p:nvSpPr>
            <p:spPr>
              <a:xfrm>
                <a:off x="2329203" y="1491685"/>
                <a:ext cx="842413" cy="352263"/>
              </a:xfrm>
              <a:prstGeom prst="rect">
                <a:avLst/>
              </a:prstGeom>
              <a:noFill/>
              <a:ln w="12700">
                <a:noFill/>
              </a:ln>
            </p:spPr>
            <p:txBody>
              <a:bodyPr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algn="ctr" defTabSz="584200" eaLnBrk="1" hangingPunct="1">
                  <a:lnSpc>
                    <a:spcPct val="100000"/>
                  </a:lnSpc>
                  <a:spcBef>
                    <a:spcPct val="0"/>
                  </a:spcBef>
                  <a:buNone/>
                </a:pPr>
                <a:r>
                  <a:rPr lang="en-US" altLang="en-US" sz="1200" b="1" dirty="0">
                    <a:latin typeface="微软雅黑" panose="020B0503020204020204" charset="-122"/>
                    <a:ea typeface="微软雅黑" panose="020B0503020204020204" charset="-122"/>
                    <a:sym typeface="Helvetica Neue" panose="02000503000000020004"/>
                  </a:rPr>
                  <a:t>过滤数据</a:t>
                </a:r>
              </a:p>
            </p:txBody>
          </p:sp>
        </p:grpSp>
        <p:grpSp>
          <p:nvGrpSpPr>
            <p:cNvPr id="28" name="组合 27">
              <a:extLst>
                <a:ext uri="{FF2B5EF4-FFF2-40B4-BE49-F238E27FC236}">
                  <a16:creationId xmlns:a16="http://schemas.microsoft.com/office/drawing/2014/main" id="{66BBCD72-EADE-4C95-A68D-C0A1D9831961}"/>
                </a:ext>
              </a:extLst>
            </p:cNvPr>
            <p:cNvGrpSpPr/>
            <p:nvPr/>
          </p:nvGrpSpPr>
          <p:grpSpPr>
            <a:xfrm>
              <a:off x="3062" y="3223"/>
              <a:ext cx="2503" cy="683"/>
              <a:chOff x="1944344" y="2047198"/>
              <a:chExt cx="1589745" cy="432411"/>
            </a:xfrm>
          </p:grpSpPr>
          <p:sp>
            <p:nvSpPr>
              <p:cNvPr id="58" name="Shape 5173">
                <a:extLst>
                  <a:ext uri="{FF2B5EF4-FFF2-40B4-BE49-F238E27FC236}">
                    <a16:creationId xmlns:a16="http://schemas.microsoft.com/office/drawing/2014/main" id="{C9B09C49-E5D3-499D-BC59-A7382C646050}"/>
                  </a:ext>
                </a:extLst>
              </p:cNvPr>
              <p:cNvSpPr/>
              <p:nvPr/>
            </p:nvSpPr>
            <p:spPr>
              <a:xfrm>
                <a:off x="1944344" y="2047198"/>
                <a:ext cx="1589745" cy="432411"/>
              </a:xfrm>
              <a:custGeom>
                <a:avLst/>
                <a:gdLst/>
                <a:ahLst/>
                <a:cxnLst>
                  <a:cxn ang="0">
                    <a:pos x="2147483646" y="0"/>
                  </a:cxn>
                  <a:cxn ang="0">
                    <a:pos x="0" y="2147483646"/>
                  </a:cxn>
                  <a:cxn ang="0">
                    <a:pos x="2147483646" y="2147483646"/>
                  </a:cxn>
                  <a:cxn ang="0">
                    <a:pos x="2147483646" y="0"/>
                  </a:cxn>
                  <a:cxn ang="0">
                    <a:pos x="2147483646" y="0"/>
                  </a:cxn>
                </a:cxnLst>
                <a:rect l="0" t="0" r="0" b="0"/>
                <a:pathLst>
                  <a:path w="21600" h="21600">
                    <a:moveTo>
                      <a:pt x="3160" y="0"/>
                    </a:moveTo>
                    <a:lnTo>
                      <a:pt x="0" y="21600"/>
                    </a:lnTo>
                    <a:lnTo>
                      <a:pt x="21600" y="21600"/>
                    </a:lnTo>
                    <a:lnTo>
                      <a:pt x="18440" y="0"/>
                    </a:lnTo>
                    <a:cubicBezTo>
                      <a:pt x="18440" y="0"/>
                      <a:pt x="3160" y="0"/>
                      <a:pt x="3160" y="0"/>
                    </a:cubicBezTo>
                    <a:close/>
                  </a:path>
                </a:pathLst>
              </a:custGeom>
              <a:solidFill>
                <a:schemeClr val="accent1">
                  <a:alpha val="100000"/>
                </a:schemeClr>
              </a:solidFill>
              <a:ln w="12700">
                <a:noFill/>
              </a:ln>
            </p:spPr>
            <p:txBody>
              <a:bodyPr/>
              <a:lstStyle/>
              <a:p>
                <a:endParaRPr lang="zh-CN" altLang="en-US" sz="1350">
                  <a:latin typeface="微软雅黑" panose="020B0503020204020204" charset="-122"/>
                  <a:ea typeface="微软雅黑" panose="020B0503020204020204" charset="-122"/>
                </a:endParaRPr>
              </a:p>
            </p:txBody>
          </p:sp>
          <p:sp>
            <p:nvSpPr>
              <p:cNvPr id="59" name="Shape 5177">
                <a:extLst>
                  <a:ext uri="{FF2B5EF4-FFF2-40B4-BE49-F238E27FC236}">
                    <a16:creationId xmlns:a16="http://schemas.microsoft.com/office/drawing/2014/main" id="{27AC35AE-28DD-4F76-ADC1-EBDD7B52577A}"/>
                  </a:ext>
                </a:extLst>
              </p:cNvPr>
              <p:cNvSpPr/>
              <p:nvPr/>
            </p:nvSpPr>
            <p:spPr>
              <a:xfrm>
                <a:off x="2192035" y="2087588"/>
                <a:ext cx="1099127" cy="351631"/>
              </a:xfrm>
              <a:prstGeom prst="rect">
                <a:avLst/>
              </a:prstGeom>
              <a:noFill/>
              <a:ln w="12700">
                <a:noFill/>
              </a:ln>
            </p:spPr>
            <p:txBody>
              <a:bodyPr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algn="ctr" defTabSz="584200" eaLnBrk="1" hangingPunct="1">
                  <a:lnSpc>
                    <a:spcPct val="100000"/>
                  </a:lnSpc>
                  <a:spcBef>
                    <a:spcPct val="0"/>
                  </a:spcBef>
                  <a:buNone/>
                </a:pPr>
                <a:r>
                  <a:rPr lang="en-US" altLang="en-US" sz="1200" b="1" dirty="0">
                    <a:latin typeface="微软雅黑" panose="020B0503020204020204" charset="-122"/>
                    <a:ea typeface="微软雅黑" panose="020B0503020204020204" charset="-122"/>
                    <a:sym typeface="Helvetica Neue" panose="02000503000000020004"/>
                  </a:rPr>
                  <a:t>加密存储传输</a:t>
                </a:r>
              </a:p>
            </p:txBody>
          </p:sp>
        </p:grpSp>
        <p:grpSp>
          <p:nvGrpSpPr>
            <p:cNvPr id="29" name="组合 28">
              <a:extLst>
                <a:ext uri="{FF2B5EF4-FFF2-40B4-BE49-F238E27FC236}">
                  <a16:creationId xmlns:a16="http://schemas.microsoft.com/office/drawing/2014/main" id="{4E3FCD91-30C4-4B36-972C-840DCDC8A646}"/>
                </a:ext>
              </a:extLst>
            </p:cNvPr>
            <p:cNvGrpSpPr/>
            <p:nvPr/>
          </p:nvGrpSpPr>
          <p:grpSpPr>
            <a:xfrm>
              <a:off x="2481" y="4316"/>
              <a:ext cx="3673" cy="681"/>
              <a:chOff x="1574955" y="2740898"/>
              <a:chExt cx="2333121" cy="432412"/>
            </a:xfrm>
          </p:grpSpPr>
          <p:sp>
            <p:nvSpPr>
              <p:cNvPr id="56" name="Shape 5172">
                <a:extLst>
                  <a:ext uri="{FF2B5EF4-FFF2-40B4-BE49-F238E27FC236}">
                    <a16:creationId xmlns:a16="http://schemas.microsoft.com/office/drawing/2014/main" id="{038EAC52-4A2F-44FE-A1D5-AD28C921D2EE}"/>
                  </a:ext>
                </a:extLst>
              </p:cNvPr>
              <p:cNvSpPr/>
              <p:nvPr/>
            </p:nvSpPr>
            <p:spPr>
              <a:xfrm>
                <a:off x="1574955" y="2740898"/>
                <a:ext cx="2333121" cy="432412"/>
              </a:xfrm>
              <a:custGeom>
                <a:avLst/>
                <a:gdLst/>
                <a:ahLst/>
                <a:cxnLst>
                  <a:cxn ang="0">
                    <a:pos x="2147483646" y="0"/>
                  </a:cxn>
                  <a:cxn ang="0">
                    <a:pos x="0" y="2147483646"/>
                  </a:cxn>
                  <a:cxn ang="0">
                    <a:pos x="2147483646" y="2147483646"/>
                  </a:cxn>
                  <a:cxn ang="0">
                    <a:pos x="2147483646" y="0"/>
                  </a:cxn>
                  <a:cxn ang="0">
                    <a:pos x="2147483646" y="0"/>
                  </a:cxn>
                </a:cxnLst>
                <a:rect l="0" t="0" r="0" b="0"/>
                <a:pathLst>
                  <a:path w="21600" h="21600">
                    <a:moveTo>
                      <a:pt x="2153" y="0"/>
                    </a:moveTo>
                    <a:lnTo>
                      <a:pt x="0" y="21600"/>
                    </a:lnTo>
                    <a:lnTo>
                      <a:pt x="21600" y="21600"/>
                    </a:lnTo>
                    <a:lnTo>
                      <a:pt x="19447" y="0"/>
                    </a:lnTo>
                    <a:cubicBezTo>
                      <a:pt x="19447" y="0"/>
                      <a:pt x="2153" y="0"/>
                      <a:pt x="2153" y="0"/>
                    </a:cubicBezTo>
                    <a:close/>
                  </a:path>
                </a:pathLst>
              </a:custGeom>
              <a:solidFill>
                <a:schemeClr val="accent1">
                  <a:alpha val="100000"/>
                </a:schemeClr>
              </a:solidFill>
              <a:ln w="12700">
                <a:noFill/>
              </a:ln>
            </p:spPr>
            <p:txBody>
              <a:bodyPr/>
              <a:lstStyle/>
              <a:p>
                <a:endParaRPr lang="zh-CN" altLang="en-US" sz="1350">
                  <a:latin typeface="微软雅黑" panose="020B0503020204020204" charset="-122"/>
                  <a:ea typeface="微软雅黑" panose="020B0503020204020204" charset="-122"/>
                </a:endParaRPr>
              </a:p>
            </p:txBody>
          </p:sp>
          <p:sp>
            <p:nvSpPr>
              <p:cNvPr id="57" name="Shape 5178">
                <a:extLst>
                  <a:ext uri="{FF2B5EF4-FFF2-40B4-BE49-F238E27FC236}">
                    <a16:creationId xmlns:a16="http://schemas.microsoft.com/office/drawing/2014/main" id="{11EA8568-9EE6-4485-AAD1-4CE75C7F35B4}"/>
                  </a:ext>
                </a:extLst>
              </p:cNvPr>
              <p:cNvSpPr/>
              <p:nvPr/>
            </p:nvSpPr>
            <p:spPr>
              <a:xfrm>
                <a:off x="1815532" y="2781399"/>
                <a:ext cx="1848394" cy="351409"/>
              </a:xfrm>
              <a:prstGeom prst="rect">
                <a:avLst/>
              </a:prstGeom>
              <a:noFill/>
              <a:ln w="12700">
                <a:noFill/>
              </a:ln>
            </p:spPr>
            <p:txBody>
              <a:bodyPr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algn="ctr" defTabSz="584200" eaLnBrk="1" hangingPunct="1">
                  <a:lnSpc>
                    <a:spcPct val="100000"/>
                  </a:lnSpc>
                  <a:spcBef>
                    <a:spcPct val="0"/>
                  </a:spcBef>
                  <a:buNone/>
                </a:pPr>
                <a:r>
                  <a:rPr lang="en-US" altLang="en-US" sz="1200" b="1" dirty="0">
                    <a:latin typeface="微软雅黑" panose="020B0503020204020204" charset="-122"/>
                    <a:ea typeface="微软雅黑" panose="020B0503020204020204" charset="-122"/>
                    <a:sym typeface="Helvetica Neue" panose="02000503000000020004"/>
                  </a:rPr>
                  <a:t>建立内部审批机制</a:t>
                </a:r>
              </a:p>
            </p:txBody>
          </p:sp>
        </p:grpSp>
        <p:grpSp>
          <p:nvGrpSpPr>
            <p:cNvPr id="30" name="组合 29">
              <a:extLst>
                <a:ext uri="{FF2B5EF4-FFF2-40B4-BE49-F238E27FC236}">
                  <a16:creationId xmlns:a16="http://schemas.microsoft.com/office/drawing/2014/main" id="{44EF6637-00E1-4A15-80E8-0544E4314936}"/>
                </a:ext>
              </a:extLst>
            </p:cNvPr>
            <p:cNvGrpSpPr/>
            <p:nvPr/>
          </p:nvGrpSpPr>
          <p:grpSpPr>
            <a:xfrm>
              <a:off x="1899" y="5409"/>
              <a:ext cx="4843" cy="681"/>
              <a:chOff x="1205565" y="3434598"/>
              <a:chExt cx="3076490" cy="432407"/>
            </a:xfrm>
          </p:grpSpPr>
          <p:sp>
            <p:nvSpPr>
              <p:cNvPr id="54" name="Shape 5174">
                <a:extLst>
                  <a:ext uri="{FF2B5EF4-FFF2-40B4-BE49-F238E27FC236}">
                    <a16:creationId xmlns:a16="http://schemas.microsoft.com/office/drawing/2014/main" id="{1DD2BB62-9D98-4F92-8E61-2FCCEDE6F73B}"/>
                  </a:ext>
                </a:extLst>
              </p:cNvPr>
              <p:cNvSpPr/>
              <p:nvPr/>
            </p:nvSpPr>
            <p:spPr>
              <a:xfrm>
                <a:off x="1205565" y="3434598"/>
                <a:ext cx="3076490" cy="432407"/>
              </a:xfrm>
              <a:custGeom>
                <a:avLst/>
                <a:gdLst/>
                <a:ahLst/>
                <a:cxnLst>
                  <a:cxn ang="0">
                    <a:pos x="2147483646" y="2147483646"/>
                  </a:cxn>
                  <a:cxn ang="0">
                    <a:pos x="2147483646" y="0"/>
                  </a:cxn>
                  <a:cxn ang="0">
                    <a:pos x="2147483646" y="0"/>
                  </a:cxn>
                  <a:cxn ang="0">
                    <a:pos x="0" y="2147483646"/>
                  </a:cxn>
                  <a:cxn ang="0">
                    <a:pos x="2147483646" y="2147483646"/>
                  </a:cxn>
                </a:cxnLst>
                <a:rect l="0" t="0" r="0" b="0"/>
                <a:pathLst>
                  <a:path w="21600" h="21600">
                    <a:moveTo>
                      <a:pt x="21600" y="21600"/>
                    </a:moveTo>
                    <a:lnTo>
                      <a:pt x="19967" y="0"/>
                    </a:lnTo>
                    <a:lnTo>
                      <a:pt x="1633" y="0"/>
                    </a:lnTo>
                    <a:lnTo>
                      <a:pt x="0" y="21600"/>
                    </a:lnTo>
                    <a:cubicBezTo>
                      <a:pt x="0" y="21600"/>
                      <a:pt x="21600" y="21600"/>
                      <a:pt x="21600" y="21600"/>
                    </a:cubicBezTo>
                    <a:close/>
                  </a:path>
                </a:pathLst>
              </a:custGeom>
              <a:solidFill>
                <a:schemeClr val="accent1">
                  <a:alpha val="100000"/>
                </a:schemeClr>
              </a:solidFill>
              <a:ln w="12700">
                <a:noFill/>
              </a:ln>
            </p:spPr>
            <p:txBody>
              <a:bodyPr/>
              <a:lstStyle/>
              <a:p>
                <a:endParaRPr lang="zh-CN" altLang="en-US" sz="1350">
                  <a:latin typeface="微软雅黑" panose="020B0503020204020204" charset="-122"/>
                  <a:ea typeface="微软雅黑" panose="020B0503020204020204" charset="-122"/>
                </a:endParaRPr>
              </a:p>
            </p:txBody>
          </p:sp>
          <p:sp>
            <p:nvSpPr>
              <p:cNvPr id="55" name="Shape 5179">
                <a:extLst>
                  <a:ext uri="{FF2B5EF4-FFF2-40B4-BE49-F238E27FC236}">
                    <a16:creationId xmlns:a16="http://schemas.microsoft.com/office/drawing/2014/main" id="{5B70C544-71F8-4BD7-B986-992C74B0E581}"/>
                  </a:ext>
                </a:extLst>
              </p:cNvPr>
              <p:cNvSpPr/>
              <p:nvPr/>
            </p:nvSpPr>
            <p:spPr>
              <a:xfrm>
                <a:off x="1422337" y="3475099"/>
                <a:ext cx="2634610" cy="351405"/>
              </a:xfrm>
              <a:prstGeom prst="rect">
                <a:avLst/>
              </a:prstGeom>
              <a:noFill/>
              <a:ln w="12700">
                <a:noFill/>
              </a:ln>
            </p:spPr>
            <p:txBody>
              <a:bodyPr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algn="ctr" defTabSz="584200" eaLnBrk="1" hangingPunct="1">
                  <a:lnSpc>
                    <a:spcPct val="100000"/>
                  </a:lnSpc>
                  <a:spcBef>
                    <a:spcPct val="0"/>
                  </a:spcBef>
                  <a:buNone/>
                </a:pPr>
                <a:r>
                  <a:rPr lang="en-US" altLang="en-US" sz="1200" b="1" dirty="0">
                    <a:latin typeface="微软雅黑" panose="020B0503020204020204" charset="-122"/>
                    <a:ea typeface="微软雅黑" panose="020B0503020204020204" charset="-122"/>
                    <a:sym typeface="Helvetica Neue" panose="02000503000000020004"/>
                  </a:rPr>
                  <a:t>网络日志保存</a:t>
                </a:r>
              </a:p>
            </p:txBody>
          </p:sp>
        </p:grpSp>
        <p:grpSp>
          <p:nvGrpSpPr>
            <p:cNvPr id="31" name="组合 30">
              <a:extLst>
                <a:ext uri="{FF2B5EF4-FFF2-40B4-BE49-F238E27FC236}">
                  <a16:creationId xmlns:a16="http://schemas.microsoft.com/office/drawing/2014/main" id="{FF3ECC75-4ABA-4DE7-B410-DCA2188BE4E1}"/>
                </a:ext>
              </a:extLst>
            </p:cNvPr>
            <p:cNvGrpSpPr/>
            <p:nvPr/>
          </p:nvGrpSpPr>
          <p:grpSpPr>
            <a:xfrm>
              <a:off x="1303" y="6486"/>
              <a:ext cx="6015" cy="681"/>
              <a:chOff x="827585" y="4118665"/>
              <a:chExt cx="3819870" cy="432407"/>
            </a:xfrm>
          </p:grpSpPr>
          <p:sp>
            <p:nvSpPr>
              <p:cNvPr id="52" name="Shape 5175">
                <a:extLst>
                  <a:ext uri="{FF2B5EF4-FFF2-40B4-BE49-F238E27FC236}">
                    <a16:creationId xmlns:a16="http://schemas.microsoft.com/office/drawing/2014/main" id="{E37C06B4-4493-48C2-A7B5-666D2A41411E}"/>
                  </a:ext>
                </a:extLst>
              </p:cNvPr>
              <p:cNvSpPr/>
              <p:nvPr/>
            </p:nvSpPr>
            <p:spPr>
              <a:xfrm>
                <a:off x="827585" y="4118665"/>
                <a:ext cx="3819870" cy="432407"/>
              </a:xfrm>
              <a:custGeom>
                <a:avLst/>
                <a:gdLst/>
                <a:ahLst/>
                <a:cxnLst>
                  <a:cxn ang="0">
                    <a:pos x="2147483646" y="0"/>
                  </a:cxn>
                  <a:cxn ang="0">
                    <a:pos x="0" y="2147483646"/>
                  </a:cxn>
                  <a:cxn ang="0">
                    <a:pos x="2147483646" y="2147483646"/>
                  </a:cxn>
                  <a:cxn ang="0">
                    <a:pos x="2147483646" y="0"/>
                  </a:cxn>
                  <a:cxn ang="0">
                    <a:pos x="2147483646" y="0"/>
                  </a:cxn>
                </a:cxnLst>
                <a:rect l="0" t="0" r="0" b="0"/>
                <a:pathLst>
                  <a:path w="21600" h="21600">
                    <a:moveTo>
                      <a:pt x="1315" y="0"/>
                    </a:moveTo>
                    <a:lnTo>
                      <a:pt x="0" y="21600"/>
                    </a:lnTo>
                    <a:lnTo>
                      <a:pt x="21600" y="21600"/>
                    </a:lnTo>
                    <a:lnTo>
                      <a:pt x="20285" y="0"/>
                    </a:lnTo>
                    <a:cubicBezTo>
                      <a:pt x="20285" y="0"/>
                      <a:pt x="1315" y="0"/>
                      <a:pt x="1315" y="0"/>
                    </a:cubicBezTo>
                    <a:close/>
                  </a:path>
                </a:pathLst>
              </a:custGeom>
              <a:solidFill>
                <a:schemeClr val="accent1">
                  <a:alpha val="100000"/>
                </a:schemeClr>
              </a:solidFill>
              <a:ln w="12700">
                <a:noFill/>
              </a:ln>
            </p:spPr>
            <p:txBody>
              <a:bodyPr/>
              <a:lstStyle/>
              <a:p>
                <a:endParaRPr lang="zh-CN" altLang="en-US" sz="1350">
                  <a:latin typeface="微软雅黑" panose="020B0503020204020204" charset="-122"/>
                  <a:ea typeface="微软雅黑" panose="020B0503020204020204" charset="-122"/>
                </a:endParaRPr>
              </a:p>
            </p:txBody>
          </p:sp>
          <p:sp>
            <p:nvSpPr>
              <p:cNvPr id="53" name="Shape 5180">
                <a:extLst>
                  <a:ext uri="{FF2B5EF4-FFF2-40B4-BE49-F238E27FC236}">
                    <a16:creationId xmlns:a16="http://schemas.microsoft.com/office/drawing/2014/main" id="{46366596-8854-45B4-986C-6C8E4F6DAE32}"/>
                  </a:ext>
                </a:extLst>
              </p:cNvPr>
              <p:cNvSpPr/>
              <p:nvPr/>
            </p:nvSpPr>
            <p:spPr>
              <a:xfrm>
                <a:off x="1072876" y="4159166"/>
                <a:ext cx="3334051" cy="351405"/>
              </a:xfrm>
              <a:prstGeom prst="rect">
                <a:avLst/>
              </a:prstGeom>
              <a:noFill/>
              <a:ln w="12700">
                <a:noFill/>
              </a:ln>
            </p:spPr>
            <p:txBody>
              <a:bodyPr lIns="0" tIns="0" rIns="0" b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algn="ctr" defTabSz="584200" eaLnBrk="1" hangingPunct="1">
                  <a:lnSpc>
                    <a:spcPct val="100000"/>
                  </a:lnSpc>
                  <a:spcBef>
                    <a:spcPct val="0"/>
                  </a:spcBef>
                  <a:buNone/>
                </a:pPr>
                <a:r>
                  <a:rPr lang="en-US" altLang="en-US" sz="1200" b="1" dirty="0">
                    <a:latin typeface="微软雅黑" panose="020B0503020204020204" charset="-122"/>
                    <a:ea typeface="微软雅黑" panose="020B0503020204020204" charset="-122"/>
                    <a:sym typeface="Helvetica Neue" panose="02000503000000020004"/>
                  </a:rPr>
                  <a:t>建立投诉机制</a:t>
                </a:r>
              </a:p>
            </p:txBody>
          </p:sp>
        </p:grpSp>
        <p:sp>
          <p:nvSpPr>
            <p:cNvPr id="32" name="Round Same Side Corner Rectangle 67">
              <a:extLst>
                <a:ext uri="{FF2B5EF4-FFF2-40B4-BE49-F238E27FC236}">
                  <a16:creationId xmlns:a16="http://schemas.microsoft.com/office/drawing/2014/main" id="{8D8E5C6A-3B74-4502-8D58-750F0996E6CF}"/>
                </a:ext>
              </a:extLst>
            </p:cNvPr>
            <p:cNvSpPr/>
            <p:nvPr/>
          </p:nvSpPr>
          <p:spPr>
            <a:xfrm rot="10800000" flipH="1">
              <a:off x="8018" y="1766"/>
              <a:ext cx="79" cy="81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1" tIns="41141" rIns="82281" bIns="41141"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bg-BG"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sp>
          <p:nvSpPr>
            <p:cNvPr id="33" name="Round Same Side Corner Rectangle 68">
              <a:extLst>
                <a:ext uri="{FF2B5EF4-FFF2-40B4-BE49-F238E27FC236}">
                  <a16:creationId xmlns:a16="http://schemas.microsoft.com/office/drawing/2014/main" id="{F5197EB5-9473-4C70-9DA6-E65CA4AE86F0}"/>
                </a:ext>
              </a:extLst>
            </p:cNvPr>
            <p:cNvSpPr/>
            <p:nvPr/>
          </p:nvSpPr>
          <p:spPr>
            <a:xfrm rot="10800000" flipH="1">
              <a:off x="8016" y="2996"/>
              <a:ext cx="79" cy="81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1" tIns="41141" rIns="82281" bIns="41141"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bg-BG"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sp>
          <p:nvSpPr>
            <p:cNvPr id="34" name="Round Same Side Corner Rectangle 69">
              <a:extLst>
                <a:ext uri="{FF2B5EF4-FFF2-40B4-BE49-F238E27FC236}">
                  <a16:creationId xmlns:a16="http://schemas.microsoft.com/office/drawing/2014/main" id="{3A461E54-F667-423D-9EB1-D409027C7914}"/>
                </a:ext>
              </a:extLst>
            </p:cNvPr>
            <p:cNvSpPr/>
            <p:nvPr/>
          </p:nvSpPr>
          <p:spPr>
            <a:xfrm rot="10800000" flipH="1">
              <a:off x="8018" y="4116"/>
              <a:ext cx="79" cy="81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1" tIns="41141" rIns="82281" bIns="41141"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bg-BG"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sp>
          <p:nvSpPr>
            <p:cNvPr id="51" name="Rectangle 71">
              <a:extLst>
                <a:ext uri="{FF2B5EF4-FFF2-40B4-BE49-F238E27FC236}">
                  <a16:creationId xmlns:a16="http://schemas.microsoft.com/office/drawing/2014/main" id="{3EBBE78A-3492-466C-BE5C-EAA032486609}"/>
                </a:ext>
              </a:extLst>
            </p:cNvPr>
            <p:cNvSpPr/>
            <p:nvPr/>
          </p:nvSpPr>
          <p:spPr>
            <a:xfrm>
              <a:off x="8233" y="1908"/>
              <a:ext cx="4858" cy="627"/>
            </a:xfrm>
            <a:prstGeom prst="rect">
              <a:avLst/>
            </a:prstGeom>
            <a:noFill/>
            <a:ln w="9525">
              <a:noFill/>
            </a:ln>
          </p:spPr>
          <p:txBody>
            <a:bodyPr wrap="square" lIns="34290" tIns="17145" rIns="34290" bIns="17145">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eaLnBrk="1" hangingPunct="1">
                <a:lnSpc>
                  <a:spcPct val="100000"/>
                </a:lnSpc>
                <a:spcBef>
                  <a:spcPts val="0"/>
                </a:spcBef>
                <a:spcAft>
                  <a:spcPts val="600"/>
                </a:spcAft>
                <a:buNone/>
              </a:pPr>
              <a:r>
                <a:rPr lang="en-US" altLang="zh-CN" sz="1600" b="1" dirty="0">
                  <a:latin typeface="微软雅黑" panose="020B0503020204020204" charset="-122"/>
                  <a:ea typeface="微软雅黑" panose="020B0503020204020204" charset="-122"/>
                  <a:cs typeface="微软雅黑" panose="020B0503020204020204" charset="-122"/>
                </a:rPr>
                <a:t>1.</a:t>
              </a:r>
              <a:r>
                <a:rPr lang="zh-CN" altLang="en-US" sz="1600" b="1" dirty="0">
                  <a:latin typeface="微软雅黑" panose="020B0503020204020204" charset="-122"/>
                  <a:ea typeface="微软雅黑" panose="020B0503020204020204" charset="-122"/>
                  <a:cs typeface="微软雅黑" panose="020B0503020204020204" charset="-122"/>
                </a:rPr>
                <a:t>数据过滤</a:t>
              </a:r>
              <a:endParaRPr lang="en-US" altLang="zh-CN" sz="1600" b="1" dirty="0">
                <a:latin typeface="微软雅黑" panose="020B0503020204020204" charset="-122"/>
                <a:ea typeface="微软雅黑" panose="020B0503020204020204" charset="-122"/>
                <a:cs typeface="微软雅黑" panose="020B0503020204020204" charset="-122"/>
              </a:endParaRPr>
            </a:p>
            <a:p>
              <a:pPr marL="0" indent="0" eaLnBrk="1" hangingPunct="1">
                <a:lnSpc>
                  <a:spcPct val="100000"/>
                </a:lnSpc>
                <a:spcBef>
                  <a:spcPts val="0"/>
                </a:spcBef>
                <a:spcAft>
                  <a:spcPts val="600"/>
                </a:spcAft>
                <a:buNone/>
              </a:pP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过滤收集数据，对于个人信息，应以不收集为原则。</a:t>
              </a:r>
            </a:p>
          </p:txBody>
        </p:sp>
        <p:sp>
          <p:nvSpPr>
            <p:cNvPr id="38" name="Round Same Side Corner Rectangle 76">
              <a:extLst>
                <a:ext uri="{FF2B5EF4-FFF2-40B4-BE49-F238E27FC236}">
                  <a16:creationId xmlns:a16="http://schemas.microsoft.com/office/drawing/2014/main" id="{9FA824B8-ADD8-4B49-9A97-743119266337}"/>
                </a:ext>
              </a:extLst>
            </p:cNvPr>
            <p:cNvSpPr/>
            <p:nvPr/>
          </p:nvSpPr>
          <p:spPr>
            <a:xfrm rot="10800000" flipH="1">
              <a:off x="8016" y="5250"/>
              <a:ext cx="79" cy="810"/>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1" tIns="41141" rIns="82281" bIns="41141"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bg-BG"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sp>
          <p:nvSpPr>
            <p:cNvPr id="39" name="Round Same Side Corner Rectangle 77">
              <a:extLst>
                <a:ext uri="{FF2B5EF4-FFF2-40B4-BE49-F238E27FC236}">
                  <a16:creationId xmlns:a16="http://schemas.microsoft.com/office/drawing/2014/main" id="{EF3B4EBC-255C-476A-9036-5EE5EF6CB37F}"/>
                </a:ext>
              </a:extLst>
            </p:cNvPr>
            <p:cNvSpPr/>
            <p:nvPr/>
          </p:nvSpPr>
          <p:spPr>
            <a:xfrm rot="10800000" flipH="1">
              <a:off x="8018" y="6369"/>
              <a:ext cx="79" cy="80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2281" tIns="41141" rIns="82281" bIns="41141"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bg-BG" b="0" i="0" u="none" strike="noStrike" kern="1200" cap="none" spc="0" normalizeH="0" baseline="0" noProof="1">
                <a:ln>
                  <a:noFill/>
                </a:ln>
                <a:solidFill>
                  <a:schemeClr val="lt1"/>
                </a:solidFill>
                <a:effectLst/>
                <a:uLnTx/>
                <a:uFillTx/>
                <a:latin typeface="微软雅黑" panose="020B0503020204020204" charset="-122"/>
                <a:ea typeface="微软雅黑" panose="020B0503020204020204" charset="-122"/>
                <a:cs typeface="+mn-cs"/>
              </a:endParaRPr>
            </a:p>
          </p:txBody>
        </p:sp>
      </p:grpSp>
      <p:sp>
        <p:nvSpPr>
          <p:cNvPr id="62" name="Rectangle 71">
            <a:extLst>
              <a:ext uri="{FF2B5EF4-FFF2-40B4-BE49-F238E27FC236}">
                <a16:creationId xmlns:a16="http://schemas.microsoft.com/office/drawing/2014/main" id="{A674F348-B9FE-4FB5-8EB7-FD03F2C0059A}"/>
              </a:ext>
            </a:extLst>
          </p:cNvPr>
          <p:cNvSpPr/>
          <p:nvPr/>
        </p:nvSpPr>
        <p:spPr>
          <a:xfrm>
            <a:off x="6703659" y="2494422"/>
            <a:ext cx="4044293" cy="542456"/>
          </a:xfrm>
          <a:prstGeom prst="rect">
            <a:avLst/>
          </a:prstGeom>
          <a:noFill/>
          <a:ln w="9525">
            <a:noFill/>
          </a:ln>
        </p:spPr>
        <p:txBody>
          <a:bodyPr wrap="square" lIns="34290" tIns="17145" rIns="34290" bIns="17145">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eaLnBrk="1" hangingPunct="1">
              <a:lnSpc>
                <a:spcPct val="100000"/>
              </a:lnSpc>
              <a:spcBef>
                <a:spcPts val="0"/>
              </a:spcBef>
              <a:spcAft>
                <a:spcPts val="600"/>
              </a:spcAft>
              <a:buNone/>
            </a:pPr>
            <a:r>
              <a:rPr lang="en-US" altLang="zh-CN" sz="1600" b="1" dirty="0">
                <a:latin typeface="微软雅黑" panose="020B0503020204020204" charset="-122"/>
                <a:ea typeface="微软雅黑" panose="020B0503020204020204" charset="-122"/>
                <a:cs typeface="微软雅黑" panose="020B0503020204020204" charset="-122"/>
              </a:rPr>
              <a:t>2.</a:t>
            </a:r>
            <a:r>
              <a:rPr lang="zh-CN" altLang="en-US" sz="1600" b="1" dirty="0">
                <a:latin typeface="微软雅黑" panose="020B0503020204020204" charset="-122"/>
                <a:ea typeface="微软雅黑" panose="020B0503020204020204" charset="-122"/>
                <a:cs typeface="微软雅黑" panose="020B0503020204020204" charset="-122"/>
              </a:rPr>
              <a:t>加密处理</a:t>
            </a:r>
            <a:endParaRPr lang="en-US" altLang="zh-CN" sz="1600" b="1" dirty="0">
              <a:latin typeface="微软雅黑" panose="020B0503020204020204" charset="-122"/>
              <a:ea typeface="微软雅黑" panose="020B0503020204020204" charset="-122"/>
              <a:cs typeface="微软雅黑" panose="020B0503020204020204" charset="-122"/>
            </a:endParaRPr>
          </a:p>
          <a:p>
            <a:pPr marL="0" lvl="0" indent="0" eaLnBrk="1" hangingPunct="1">
              <a:lnSpc>
                <a:spcPct val="100000"/>
              </a:lnSpc>
              <a:spcBef>
                <a:spcPts val="0"/>
              </a:spcBef>
              <a:spcAft>
                <a:spcPts val="600"/>
              </a:spcAft>
              <a:buNone/>
            </a:pP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收集的个人信息应加密存储，避免泄露。</a:t>
            </a:r>
          </a:p>
        </p:txBody>
      </p:sp>
      <p:sp>
        <p:nvSpPr>
          <p:cNvPr id="63" name="Rectangle 71">
            <a:extLst>
              <a:ext uri="{FF2B5EF4-FFF2-40B4-BE49-F238E27FC236}">
                <a16:creationId xmlns:a16="http://schemas.microsoft.com/office/drawing/2014/main" id="{D16ED689-0199-4318-9CC2-23D1DCEC34F1}"/>
              </a:ext>
            </a:extLst>
          </p:cNvPr>
          <p:cNvSpPr/>
          <p:nvPr/>
        </p:nvSpPr>
        <p:spPr>
          <a:xfrm>
            <a:off x="6700786" y="3469000"/>
            <a:ext cx="4044293" cy="542456"/>
          </a:xfrm>
          <a:prstGeom prst="rect">
            <a:avLst/>
          </a:prstGeom>
          <a:noFill/>
          <a:ln w="9525">
            <a:noFill/>
          </a:ln>
        </p:spPr>
        <p:txBody>
          <a:bodyPr wrap="square" lIns="34290" tIns="17145" rIns="34290" bIns="17145">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eaLnBrk="1" hangingPunct="1">
              <a:lnSpc>
                <a:spcPct val="100000"/>
              </a:lnSpc>
              <a:spcBef>
                <a:spcPts val="0"/>
              </a:spcBef>
              <a:spcAft>
                <a:spcPts val="600"/>
              </a:spcAft>
              <a:buNone/>
            </a:pPr>
            <a:r>
              <a:rPr lang="en-US" altLang="zh-CN" sz="1600" b="1" dirty="0">
                <a:latin typeface="微软雅黑" panose="020B0503020204020204" charset="-122"/>
                <a:ea typeface="微软雅黑" panose="020B0503020204020204" charset="-122"/>
                <a:cs typeface="微软雅黑" panose="020B0503020204020204" charset="-122"/>
              </a:rPr>
              <a:t>3.</a:t>
            </a:r>
            <a:r>
              <a:rPr lang="zh-CN" altLang="en-US" sz="1600" b="1" dirty="0">
                <a:latin typeface="微软雅黑" panose="020B0503020204020204" charset="-122"/>
                <a:ea typeface="微软雅黑" panose="020B0503020204020204" charset="-122"/>
                <a:cs typeface="微软雅黑" panose="020B0503020204020204" charset="-122"/>
              </a:rPr>
              <a:t>数据访问</a:t>
            </a:r>
            <a:endParaRPr lang="en-US" altLang="zh-CN" sz="1600" b="1" dirty="0">
              <a:latin typeface="微软雅黑" panose="020B0503020204020204" charset="-122"/>
              <a:ea typeface="微软雅黑" panose="020B0503020204020204" charset="-122"/>
              <a:cs typeface="微软雅黑" panose="020B0503020204020204" charset="-122"/>
            </a:endParaRPr>
          </a:p>
          <a:p>
            <a:pPr marL="0" indent="0" eaLnBrk="1" hangingPunct="1">
              <a:lnSpc>
                <a:spcPct val="100000"/>
              </a:lnSpc>
              <a:spcBef>
                <a:spcPts val="0"/>
              </a:spcBef>
              <a:spcAft>
                <a:spcPts val="600"/>
              </a:spcAft>
              <a:buNone/>
            </a:pP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公司员工、第三方访问数据需审批，并签订</a:t>
            </a:r>
            <a:r>
              <a:rPr lang="en-US" altLang="zh-CN" sz="1200" noProof="1">
                <a:solidFill>
                  <a:schemeClr val="tx1">
                    <a:lumMod val="75000"/>
                    <a:lumOff val="25000"/>
                  </a:schemeClr>
                </a:solidFill>
                <a:latin typeface="微软雅黑" panose="020B0503020204020204" charset="-122"/>
                <a:ea typeface="微软雅黑" panose="020B0503020204020204" charset="-122"/>
                <a:sym typeface="+mn-ea"/>
              </a:rPr>
              <a:t>《</a:t>
            </a: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保密协议</a:t>
            </a:r>
            <a:r>
              <a:rPr lang="en-US" altLang="zh-CN" sz="1200" noProof="1">
                <a:solidFill>
                  <a:schemeClr val="tx1">
                    <a:lumMod val="75000"/>
                    <a:lumOff val="25000"/>
                  </a:schemeClr>
                </a:solidFill>
                <a:latin typeface="微软雅黑" panose="020B0503020204020204" charset="-122"/>
                <a:ea typeface="微软雅黑" panose="020B0503020204020204" charset="-122"/>
                <a:sym typeface="+mn-ea"/>
              </a:rPr>
              <a:t>》</a:t>
            </a: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a:t>
            </a:r>
            <a:endParaRPr lang="en-US" altLang="zh-CN" sz="1200"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64" name="Rectangle 71">
            <a:extLst>
              <a:ext uri="{FF2B5EF4-FFF2-40B4-BE49-F238E27FC236}">
                <a16:creationId xmlns:a16="http://schemas.microsoft.com/office/drawing/2014/main" id="{17165215-8005-473B-B182-2E4C03289324}"/>
              </a:ext>
            </a:extLst>
          </p:cNvPr>
          <p:cNvSpPr/>
          <p:nvPr/>
        </p:nvSpPr>
        <p:spPr>
          <a:xfrm>
            <a:off x="6700781" y="4440590"/>
            <a:ext cx="4044293" cy="542456"/>
          </a:xfrm>
          <a:prstGeom prst="rect">
            <a:avLst/>
          </a:prstGeom>
          <a:noFill/>
          <a:ln w="9525">
            <a:noFill/>
          </a:ln>
        </p:spPr>
        <p:txBody>
          <a:bodyPr wrap="square" lIns="34290" tIns="17145" rIns="34290" bIns="17145">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eaLnBrk="1" hangingPunct="1">
              <a:lnSpc>
                <a:spcPct val="100000"/>
              </a:lnSpc>
              <a:spcBef>
                <a:spcPts val="0"/>
              </a:spcBef>
              <a:spcAft>
                <a:spcPts val="600"/>
              </a:spcAft>
              <a:buNone/>
            </a:pPr>
            <a:r>
              <a:rPr lang="en-US" altLang="zh-CN" sz="1600" b="1" dirty="0">
                <a:latin typeface="微软雅黑" panose="020B0503020204020204" charset="-122"/>
                <a:ea typeface="微软雅黑" panose="020B0503020204020204" charset="-122"/>
                <a:cs typeface="微软雅黑" panose="020B0503020204020204" charset="-122"/>
              </a:rPr>
              <a:t>4.</a:t>
            </a:r>
            <a:r>
              <a:rPr lang="zh-CN" altLang="en-US" sz="1600" b="1" dirty="0">
                <a:latin typeface="微软雅黑" panose="020B0503020204020204" charset="-122"/>
                <a:ea typeface="微软雅黑" panose="020B0503020204020204" charset="-122"/>
                <a:cs typeface="微软雅黑" panose="020B0503020204020204" charset="-122"/>
              </a:rPr>
              <a:t>行为追溯</a:t>
            </a:r>
            <a:endParaRPr lang="en-US" altLang="zh-CN" sz="1600" b="1" dirty="0">
              <a:latin typeface="微软雅黑" panose="020B0503020204020204" charset="-122"/>
              <a:ea typeface="微软雅黑" panose="020B0503020204020204" charset="-122"/>
              <a:cs typeface="微软雅黑" panose="020B0503020204020204" charset="-122"/>
            </a:endParaRPr>
          </a:p>
          <a:p>
            <a:pPr marL="0" indent="0" eaLnBrk="1" hangingPunct="1">
              <a:lnSpc>
                <a:spcPct val="100000"/>
              </a:lnSpc>
              <a:spcBef>
                <a:spcPts val="0"/>
              </a:spcBef>
              <a:spcAft>
                <a:spcPts val="600"/>
              </a:spcAft>
              <a:buNone/>
            </a:pP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保存收集、使用、传输数据日志至少六个月。</a:t>
            </a:r>
            <a:endParaRPr lang="en-US" altLang="zh-CN" sz="1200" noProof="1">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65" name="Rectangle 71">
            <a:extLst>
              <a:ext uri="{FF2B5EF4-FFF2-40B4-BE49-F238E27FC236}">
                <a16:creationId xmlns:a16="http://schemas.microsoft.com/office/drawing/2014/main" id="{78EF7552-A5C4-428B-BA22-FA38C4A05B2F}"/>
              </a:ext>
            </a:extLst>
          </p:cNvPr>
          <p:cNvSpPr/>
          <p:nvPr/>
        </p:nvSpPr>
        <p:spPr>
          <a:xfrm>
            <a:off x="6703659" y="5437016"/>
            <a:ext cx="4044293" cy="542456"/>
          </a:xfrm>
          <a:prstGeom prst="rect">
            <a:avLst/>
          </a:prstGeom>
          <a:noFill/>
          <a:ln w="9525">
            <a:noFill/>
          </a:ln>
        </p:spPr>
        <p:txBody>
          <a:bodyPr wrap="square" lIns="34290" tIns="17145" rIns="34290" bIns="17145">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0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stStyle>
          <a:p>
            <a:pPr marL="0" lvl="0" indent="0" eaLnBrk="1" hangingPunct="1">
              <a:lnSpc>
                <a:spcPct val="100000"/>
              </a:lnSpc>
              <a:spcBef>
                <a:spcPts val="0"/>
              </a:spcBef>
              <a:spcAft>
                <a:spcPts val="600"/>
              </a:spcAft>
              <a:buNone/>
            </a:pPr>
            <a:r>
              <a:rPr lang="en-US" altLang="zh-CN" sz="1600" b="1" dirty="0">
                <a:latin typeface="微软雅黑" panose="020B0503020204020204" charset="-122"/>
                <a:ea typeface="微软雅黑" panose="020B0503020204020204" charset="-122"/>
                <a:cs typeface="微软雅黑" panose="020B0503020204020204" charset="-122"/>
              </a:rPr>
              <a:t>5.</a:t>
            </a:r>
            <a:r>
              <a:rPr lang="zh-CN" altLang="en-US" sz="1600" b="1" dirty="0">
                <a:latin typeface="微软雅黑" panose="020B0503020204020204" charset="-122"/>
                <a:ea typeface="微软雅黑" panose="020B0503020204020204" charset="-122"/>
                <a:cs typeface="微软雅黑" panose="020B0503020204020204" charset="-122"/>
              </a:rPr>
              <a:t>删除权保障</a:t>
            </a:r>
            <a:endParaRPr lang="en-US" altLang="zh-CN" sz="1600" b="1" dirty="0">
              <a:latin typeface="微软雅黑" panose="020B0503020204020204" charset="-122"/>
              <a:ea typeface="微软雅黑" panose="020B0503020204020204" charset="-122"/>
              <a:cs typeface="微软雅黑" panose="020B0503020204020204" charset="-122"/>
            </a:endParaRPr>
          </a:p>
          <a:p>
            <a:pPr marL="0" indent="0" eaLnBrk="1" hangingPunct="1">
              <a:lnSpc>
                <a:spcPct val="100000"/>
              </a:lnSpc>
              <a:spcBef>
                <a:spcPts val="0"/>
              </a:spcBef>
              <a:spcAft>
                <a:spcPts val="600"/>
              </a:spcAft>
              <a:buNone/>
            </a:pPr>
            <a:r>
              <a:rPr lang="zh-CN" altLang="en-US" sz="1200" noProof="1">
                <a:solidFill>
                  <a:schemeClr val="tx1">
                    <a:lumMod val="75000"/>
                    <a:lumOff val="25000"/>
                  </a:schemeClr>
                </a:solidFill>
                <a:latin typeface="微软雅黑" panose="020B0503020204020204" charset="-122"/>
                <a:ea typeface="微软雅黑" panose="020B0503020204020204" charset="-122"/>
                <a:sym typeface="+mn-ea"/>
              </a:rPr>
              <a:t>建立统一的投诉渠道，及时响应用户删除数据等需求。</a:t>
            </a:r>
            <a:endParaRPr lang="en-US" altLang="zh-CN" sz="1200" noProof="1">
              <a:solidFill>
                <a:schemeClr val="tx1">
                  <a:lumMod val="75000"/>
                  <a:lumOff val="25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0591338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29784"/>
            <a:ext cx="12192000" cy="6858000"/>
          </a:xfrm>
          <a:prstGeom prst="rect">
            <a:avLst/>
          </a:prstGeom>
        </p:spPr>
      </p:pic>
      <p:grpSp>
        <p:nvGrpSpPr>
          <p:cNvPr id="10" name="组 1"/>
          <p:cNvGrpSpPr/>
          <p:nvPr/>
        </p:nvGrpSpPr>
        <p:grpSpPr>
          <a:xfrm>
            <a:off x="978375" y="1495128"/>
            <a:ext cx="10157711" cy="936668"/>
            <a:chOff x="978375" y="1495128"/>
            <a:chExt cx="3040475" cy="936668"/>
          </a:xfrm>
        </p:grpSpPr>
        <p:sp>
          <p:nvSpPr>
            <p:cNvPr id="11" name="矩形 13"/>
            <p:cNvSpPr>
              <a:spLocks noChangeArrowheads="1"/>
            </p:cNvSpPr>
            <p:nvPr/>
          </p:nvSpPr>
          <p:spPr bwMode="auto">
            <a:xfrm>
              <a:off x="978375" y="1806625"/>
              <a:ext cx="3040475" cy="625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defTabSz="513160">
                <a:lnSpc>
                  <a:spcPct val="130000"/>
                </a:lnSpc>
              </a:pPr>
              <a:r>
                <a:rPr lang="en-US" altLang="zh-CN" sz="1400" dirty="0">
                  <a:solidFill>
                    <a:srgbClr val="262626"/>
                  </a:solidFill>
                  <a:latin typeface="Microsoft YaHei" charset="-122"/>
                  <a:ea typeface="Microsoft YaHei" charset="-122"/>
                  <a:cs typeface="Microsoft YaHei" charset="-122"/>
                  <a:sym typeface="Arial" charset="0"/>
                </a:rPr>
                <a:t>《</a:t>
              </a:r>
              <a:r>
                <a:rPr lang="zh-CN" altLang="en-US" sz="1400" dirty="0">
                  <a:solidFill>
                    <a:srgbClr val="262626"/>
                  </a:solidFill>
                  <a:latin typeface="Microsoft YaHei" charset="-122"/>
                  <a:ea typeface="Microsoft YaHei" charset="-122"/>
                  <a:cs typeface="Microsoft YaHei" charset="-122"/>
                  <a:sym typeface="Arial" charset="0"/>
                </a:rPr>
                <a:t>刑法</a:t>
              </a:r>
              <a:r>
                <a:rPr lang="en-US" altLang="zh-CN" sz="1400" dirty="0">
                  <a:solidFill>
                    <a:srgbClr val="262626"/>
                  </a:solidFill>
                  <a:latin typeface="Microsoft YaHei" charset="-122"/>
                  <a:ea typeface="Microsoft YaHei" charset="-122"/>
                  <a:cs typeface="Microsoft YaHei" charset="-122"/>
                  <a:sym typeface="Arial" charset="0"/>
                </a:rPr>
                <a:t>》</a:t>
              </a:r>
              <a:r>
                <a:rPr lang="zh-CN" altLang="en-US" sz="1400" dirty="0">
                  <a:solidFill>
                    <a:srgbClr val="262626"/>
                  </a:solidFill>
                  <a:latin typeface="Microsoft YaHei" charset="-122"/>
                  <a:ea typeface="Microsoft YaHei" charset="-122"/>
                  <a:cs typeface="Microsoft YaHei" charset="-122"/>
                  <a:sym typeface="Arial" charset="0"/>
                </a:rPr>
                <a:t>第二百五十三条：违反国家有关规定，向他人出售或者提供公民个人信息，情节严重的，处三年以下有期徒刑或者拘役，并处或者单处罚金</a:t>
              </a:r>
              <a:r>
                <a:rPr lang="en-US" altLang="zh-CN" sz="1400" dirty="0">
                  <a:solidFill>
                    <a:srgbClr val="262626"/>
                  </a:solidFill>
                  <a:latin typeface="Microsoft YaHei" charset="-122"/>
                  <a:ea typeface="Microsoft YaHei" charset="-122"/>
                  <a:cs typeface="Microsoft YaHei" charset="-122"/>
                  <a:sym typeface="Arial" charset="0"/>
                </a:rPr>
                <a:t>;</a:t>
              </a:r>
              <a:r>
                <a:rPr lang="zh-CN" altLang="en-US" sz="1400" dirty="0">
                  <a:solidFill>
                    <a:srgbClr val="262626"/>
                  </a:solidFill>
                  <a:latin typeface="Microsoft YaHei" charset="-122"/>
                  <a:ea typeface="Microsoft YaHei" charset="-122"/>
                  <a:cs typeface="Microsoft YaHei" charset="-122"/>
                  <a:sym typeface="Arial" charset="0"/>
                </a:rPr>
                <a:t>情节特别严重的，处三年以上七年以下有期徒刑，并处罚金。</a:t>
              </a:r>
            </a:p>
          </p:txBody>
        </p:sp>
        <p:sp>
          <p:nvSpPr>
            <p:cNvPr id="12" name="文本框 83"/>
            <p:cNvSpPr txBox="1">
              <a:spLocks noChangeArrowheads="1"/>
            </p:cNvSpPr>
            <p:nvPr/>
          </p:nvSpPr>
          <p:spPr bwMode="auto">
            <a:xfrm>
              <a:off x="978375" y="1495128"/>
              <a:ext cx="20313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solidFill>
                    <a:srgbClr val="184199"/>
                  </a:solidFill>
                  <a:latin typeface="Microsoft YaHei" charset="-122"/>
                  <a:ea typeface="Microsoft YaHei" charset="-122"/>
                  <a:cs typeface="Microsoft YaHei" charset="-122"/>
                </a:rPr>
                <a:t>侵犯公民个人信息罪</a:t>
              </a:r>
            </a:p>
          </p:txBody>
        </p:sp>
      </p:grpSp>
      <p:sp>
        <p:nvSpPr>
          <p:cNvPr id="13" name="文本框 8"/>
          <p:cNvSpPr txBox="1">
            <a:spLocks noChangeArrowheads="1"/>
          </p:cNvSpPr>
          <p:nvPr/>
        </p:nvSpPr>
        <p:spPr bwMode="auto">
          <a:xfrm>
            <a:off x="978375" y="854504"/>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法律责任</a:t>
            </a:r>
            <a:endParaRPr lang="en-US" altLang="zh-CN" sz="2600" b="1" dirty="0">
              <a:solidFill>
                <a:srgbClr val="184199"/>
              </a:solidFill>
              <a:latin typeface="Microsoft YaHei" charset="-122"/>
              <a:ea typeface="Microsoft YaHei" charset="-122"/>
              <a:cs typeface="Microsoft YaHei" charset="-122"/>
            </a:endParaRPr>
          </a:p>
        </p:txBody>
      </p:sp>
      <p:pic>
        <p:nvPicPr>
          <p:cNvPr id="16" name="图片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4" name="图片 3"/>
          <p:cNvPicPr>
            <a:picLocks noChangeAspect="1"/>
          </p:cNvPicPr>
          <p:nvPr/>
        </p:nvPicPr>
        <p:blipFill>
          <a:blip r:embed="rId5"/>
          <a:stretch>
            <a:fillRect/>
          </a:stretch>
        </p:blipFill>
        <p:spPr>
          <a:xfrm>
            <a:off x="-31030" y="2750567"/>
            <a:ext cx="12223029" cy="4107434"/>
          </a:xfrm>
          <a:prstGeom prst="rect">
            <a:avLst/>
          </a:prstGeom>
        </p:spPr>
      </p:pic>
    </p:spTree>
    <p:extLst>
      <p:ext uri="{BB962C8B-B14F-4D97-AF65-F5344CB8AC3E}">
        <p14:creationId xmlns:p14="http://schemas.microsoft.com/office/powerpoint/2010/main" val="18723669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8"/>
            <a:ext cx="12191682" cy="6857821"/>
          </a:xfrm>
          <a:prstGeom prst="rect">
            <a:avLst/>
          </a:prstGeom>
        </p:spPr>
      </p:pic>
      <p:sp>
        <p:nvSpPr>
          <p:cNvPr id="19" name="TextBox 23"/>
          <p:cNvSpPr txBox="1">
            <a:spLocks noChangeArrowheads="1"/>
          </p:cNvSpPr>
          <p:nvPr/>
        </p:nvSpPr>
        <p:spPr bwMode="auto">
          <a:xfrm>
            <a:off x="5801169" y="2777820"/>
            <a:ext cx="5500545" cy="684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4000" b="1" dirty="0">
                <a:gradFill>
                  <a:gsLst>
                    <a:gs pos="0">
                      <a:srgbClr val="6FBA2C"/>
                    </a:gs>
                    <a:gs pos="100000">
                      <a:srgbClr val="00479D"/>
                    </a:gs>
                  </a:gsLst>
                  <a:lin ang="3600000" scaled="0"/>
                </a:gradFill>
                <a:latin typeface="微软雅黑" pitchFamily="34" charset="-122"/>
                <a:ea typeface="微软雅黑" pitchFamily="34" charset="-122"/>
              </a:rPr>
              <a:t>               国家秘密合规</a:t>
            </a:r>
          </a:p>
        </p:txBody>
      </p:sp>
      <p:cxnSp>
        <p:nvCxnSpPr>
          <p:cNvPr id="20" name="直线连接符 6"/>
          <p:cNvCxnSpPr>
            <a:cxnSpLocks/>
          </p:cNvCxnSpPr>
          <p:nvPr/>
        </p:nvCxnSpPr>
        <p:spPr>
          <a:xfrm flipV="1">
            <a:off x="6016802" y="3593885"/>
            <a:ext cx="5171098" cy="14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015803" y="3824741"/>
            <a:ext cx="2172097" cy="430362"/>
            <a:chOff x="5010464" y="3351078"/>
            <a:chExt cx="2172097" cy="430362"/>
          </a:xfrm>
        </p:grpSpPr>
        <p:pic>
          <p:nvPicPr>
            <p:cNvPr id="21" name="图片 20"/>
            <p:cNvPicPr>
              <a:picLocks noChangeAspect="1"/>
            </p:cNvPicPr>
            <p:nvPr/>
          </p:nvPicPr>
          <p:blipFill>
            <a:blip r:embed="rId4" cstate="email">
              <a:duotone>
                <a:prstClr val="black"/>
                <a:schemeClr val="tx2">
                  <a:tint val="45000"/>
                  <a:satMod val="400000"/>
                </a:schemeClr>
              </a:duotone>
              <a:lum bright="-40000" contrast="-40000"/>
              <a:extLst>
                <a:ext uri="{28A0092B-C50C-407E-A947-70E740481C1C}">
                  <a14:useLocalDpi xmlns:a14="http://schemas.microsoft.com/office/drawing/2010/main"/>
                </a:ext>
              </a:extLst>
            </a:blip>
            <a:stretch>
              <a:fillRect/>
            </a:stretch>
          </p:blipFill>
          <p:spPr>
            <a:xfrm>
              <a:off x="5010464" y="3351078"/>
              <a:ext cx="430363" cy="430362"/>
            </a:xfrm>
            <a:prstGeom prst="rect">
              <a:avLst/>
            </a:prstGeom>
          </p:spPr>
        </p:pic>
        <p:pic>
          <p:nvPicPr>
            <p:cNvPr id="22" name="图片 21"/>
            <p:cNvPicPr>
              <a:picLocks noChangeAspect="1"/>
            </p:cNvPicPr>
            <p:nvPr/>
          </p:nvPicPr>
          <p:blipFill>
            <a:blip r:embed="rId5"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591042" y="3351078"/>
              <a:ext cx="430363" cy="430362"/>
            </a:xfrm>
            <a:prstGeom prst="rect">
              <a:avLst/>
            </a:prstGeom>
          </p:spPr>
        </p:pic>
        <p:pic>
          <p:nvPicPr>
            <p:cNvPr id="23" name="图片 22"/>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171620" y="3351078"/>
              <a:ext cx="430363" cy="430362"/>
            </a:xfrm>
            <a:prstGeom prst="rect">
              <a:avLst/>
            </a:prstGeom>
          </p:spPr>
        </p:pic>
        <p:pic>
          <p:nvPicPr>
            <p:cNvPr id="24" name="图片 23"/>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752198" y="3351078"/>
              <a:ext cx="430363" cy="430362"/>
            </a:xfrm>
            <a:prstGeom prst="rect">
              <a:avLst/>
            </a:prstGeom>
          </p:spPr>
        </p:pic>
      </p:grpSp>
      <p:pic>
        <p:nvPicPr>
          <p:cNvPr id="25" name="图片 2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1825" y="538430"/>
            <a:ext cx="1806075" cy="623467"/>
          </a:xfrm>
          <a:prstGeom prst="rect">
            <a:avLst/>
          </a:prstGeom>
        </p:spPr>
      </p:pic>
    </p:spTree>
    <p:extLst>
      <p:ext uri="{BB962C8B-B14F-4D97-AF65-F5344CB8AC3E}">
        <p14:creationId xmlns:p14="http://schemas.microsoft.com/office/powerpoint/2010/main" val="32565137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矩形 11"/>
          <p:cNvSpPr/>
          <p:nvPr/>
        </p:nvSpPr>
        <p:spPr>
          <a:xfrm>
            <a:off x="4080504" y="3002382"/>
            <a:ext cx="1415772" cy="830997"/>
          </a:xfrm>
          <a:prstGeom prst="rect">
            <a:avLst/>
          </a:prstGeom>
        </p:spPr>
        <p:txBody>
          <a:bodyPr wrap="none">
            <a:spAutoFit/>
          </a:bodyPr>
          <a:lstStyle/>
          <a:p>
            <a:r>
              <a:rPr lang="zh-CN" altLang="en-US" sz="4800" b="1" dirty="0">
                <a:gradFill>
                  <a:gsLst>
                    <a:gs pos="0">
                      <a:srgbClr val="6FBA2C"/>
                    </a:gs>
                    <a:gs pos="100000">
                      <a:srgbClr val="00479D"/>
                    </a:gs>
                  </a:gsLst>
                  <a:lin ang="3600000" scaled="0"/>
                </a:gradFill>
                <a:latin typeface="微软雅黑" pitchFamily="34" charset="-122"/>
                <a:ea typeface="微软雅黑" pitchFamily="34" charset="-122"/>
              </a:rPr>
              <a:t>目录</a:t>
            </a:r>
          </a:p>
        </p:txBody>
      </p:sp>
      <p:grpSp>
        <p:nvGrpSpPr>
          <p:cNvPr id="2" name="组合 1">
            <a:extLst>
              <a:ext uri="{FF2B5EF4-FFF2-40B4-BE49-F238E27FC236}">
                <a16:creationId xmlns:a16="http://schemas.microsoft.com/office/drawing/2014/main" id="{AD7280A8-9BCF-41B0-AC64-56886E0C8A83}"/>
              </a:ext>
            </a:extLst>
          </p:cNvPr>
          <p:cNvGrpSpPr/>
          <p:nvPr/>
        </p:nvGrpSpPr>
        <p:grpSpPr>
          <a:xfrm>
            <a:off x="7076580" y="1986007"/>
            <a:ext cx="3620336" cy="707886"/>
            <a:chOff x="7076580" y="1986007"/>
            <a:chExt cx="3620336" cy="707886"/>
          </a:xfrm>
        </p:grpSpPr>
        <p:sp>
          <p:nvSpPr>
            <p:cNvPr id="7" name="文本框 14"/>
            <p:cNvSpPr txBox="1">
              <a:spLocks noChangeArrowheads="1"/>
            </p:cNvSpPr>
            <p:nvPr/>
          </p:nvSpPr>
          <p:spPr bwMode="auto">
            <a:xfrm>
              <a:off x="7449519" y="2071063"/>
              <a:ext cx="3247397" cy="377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000" dirty="0">
                  <a:solidFill>
                    <a:srgbClr val="184199"/>
                  </a:solidFill>
                  <a:latin typeface="微软雅黑" pitchFamily="34" charset="-122"/>
                  <a:ea typeface="微软雅黑" pitchFamily="34" charset="-122"/>
                </a:rPr>
                <a:t>信息保密合规</a:t>
              </a:r>
            </a:p>
          </p:txBody>
        </p:sp>
        <p:sp>
          <p:nvSpPr>
            <p:cNvPr id="14" name="文本框 13"/>
            <p:cNvSpPr txBox="1"/>
            <p:nvPr/>
          </p:nvSpPr>
          <p:spPr>
            <a:xfrm>
              <a:off x="7076580" y="1986007"/>
              <a:ext cx="405880" cy="707886"/>
            </a:xfrm>
            <a:prstGeom prst="rect">
              <a:avLst/>
            </a:prstGeom>
            <a:noFill/>
          </p:spPr>
          <p:txBody>
            <a:bodyPr wrap="none" rtlCol="0">
              <a:spAutoFit/>
            </a:bodyPr>
            <a:lstStyle/>
            <a:p>
              <a:r>
                <a:rPr lang="en-US" altLang="zh-CN" sz="2800" b="1" dirty="0">
                  <a:solidFill>
                    <a:srgbClr val="184199"/>
                  </a:solidFill>
                  <a:latin typeface="Microsoft YaHei" charset="-122"/>
                  <a:ea typeface="Microsoft YaHei" charset="-122"/>
                  <a:cs typeface="Microsoft YaHei" charset="-122"/>
                </a:rPr>
                <a:t>1</a:t>
              </a:r>
            </a:p>
            <a:p>
              <a:endParaRPr kumimoji="1" lang="zh-CN" altLang="en-US" sz="1100" dirty="0">
                <a:solidFill>
                  <a:srgbClr val="366AB5"/>
                </a:solidFill>
              </a:endParaRPr>
            </a:p>
          </p:txBody>
        </p:sp>
      </p:grpSp>
      <p:grpSp>
        <p:nvGrpSpPr>
          <p:cNvPr id="3" name="组合 2">
            <a:extLst>
              <a:ext uri="{FF2B5EF4-FFF2-40B4-BE49-F238E27FC236}">
                <a16:creationId xmlns:a16="http://schemas.microsoft.com/office/drawing/2014/main" id="{F8BC9B03-00EC-47CE-AFFD-2785DD50FB31}"/>
              </a:ext>
            </a:extLst>
          </p:cNvPr>
          <p:cNvGrpSpPr/>
          <p:nvPr/>
        </p:nvGrpSpPr>
        <p:grpSpPr>
          <a:xfrm>
            <a:off x="7072282" y="3181559"/>
            <a:ext cx="3624634" cy="707886"/>
            <a:chOff x="7072282" y="3181559"/>
            <a:chExt cx="3624634" cy="707886"/>
          </a:xfrm>
        </p:grpSpPr>
        <p:sp>
          <p:nvSpPr>
            <p:cNvPr id="8" name="文本框 15"/>
            <p:cNvSpPr txBox="1"/>
            <p:nvPr/>
          </p:nvSpPr>
          <p:spPr>
            <a:xfrm>
              <a:off x="7449519" y="3263128"/>
              <a:ext cx="3247397" cy="377026"/>
            </a:xfrm>
            <a:prstGeom prst="rect">
              <a:avLst/>
            </a:prstGeom>
            <a:noFill/>
          </p:spPr>
          <p:txBody>
            <a:bodyPr wrap="square" lIns="68580" tIns="34290" rIns="68580" bIns="34290">
              <a:spAutoFit/>
            </a:bodyPr>
            <a:lstStyle/>
            <a:p>
              <a:pPr>
                <a:buFont typeface="Arial" pitchFamily="34" charset="0"/>
                <a:buNone/>
                <a:defRPr/>
              </a:pPr>
              <a:r>
                <a:rPr lang="zh-CN" altLang="en-US" sz="2000" dirty="0">
                  <a:solidFill>
                    <a:schemeClr val="bg1">
                      <a:lumMod val="65000"/>
                    </a:schemeClr>
                  </a:solidFill>
                  <a:latin typeface="微软雅黑" charset="0"/>
                  <a:ea typeface="微软雅黑" charset="0"/>
                </a:rPr>
                <a:t>资本市场合规</a:t>
              </a:r>
            </a:p>
          </p:txBody>
        </p:sp>
        <p:sp>
          <p:nvSpPr>
            <p:cNvPr id="15" name="文本框 14"/>
            <p:cNvSpPr txBox="1"/>
            <p:nvPr/>
          </p:nvSpPr>
          <p:spPr>
            <a:xfrm>
              <a:off x="7072282" y="3181559"/>
              <a:ext cx="405880" cy="707886"/>
            </a:xfrm>
            <a:prstGeom prst="rect">
              <a:avLst/>
            </a:prstGeom>
            <a:noFill/>
          </p:spPr>
          <p:txBody>
            <a:bodyPr wrap="none" rtlCol="0">
              <a:spAutoFit/>
            </a:bodyPr>
            <a:lstStyle/>
            <a:p>
              <a:r>
                <a:rPr lang="en-US" altLang="zh-CN" sz="2800" b="1" dirty="0">
                  <a:solidFill>
                    <a:schemeClr val="bg1">
                      <a:lumMod val="75000"/>
                    </a:schemeClr>
                  </a:solidFill>
                  <a:latin typeface="Microsoft YaHei" charset="-122"/>
                  <a:ea typeface="Microsoft YaHei" charset="-122"/>
                  <a:cs typeface="Microsoft YaHei" charset="-122"/>
                </a:rPr>
                <a:t>2</a:t>
              </a:r>
            </a:p>
            <a:p>
              <a:endParaRPr kumimoji="1" lang="zh-CN" altLang="en-US" sz="1100" dirty="0">
                <a:solidFill>
                  <a:schemeClr val="bg1">
                    <a:lumMod val="75000"/>
                  </a:schemeClr>
                </a:solidFill>
              </a:endParaRPr>
            </a:p>
          </p:txBody>
        </p:sp>
      </p:grpSp>
      <p:grpSp>
        <p:nvGrpSpPr>
          <p:cNvPr id="4" name="组合 3">
            <a:extLst>
              <a:ext uri="{FF2B5EF4-FFF2-40B4-BE49-F238E27FC236}">
                <a16:creationId xmlns:a16="http://schemas.microsoft.com/office/drawing/2014/main" id="{D3469B3E-9D90-4A60-AAA0-A7D7432B838F}"/>
              </a:ext>
            </a:extLst>
          </p:cNvPr>
          <p:cNvGrpSpPr/>
          <p:nvPr/>
        </p:nvGrpSpPr>
        <p:grpSpPr>
          <a:xfrm>
            <a:off x="7047591" y="4403740"/>
            <a:ext cx="3649325" cy="707886"/>
            <a:chOff x="7047591" y="4403740"/>
            <a:chExt cx="3649325" cy="707886"/>
          </a:xfrm>
        </p:grpSpPr>
        <p:sp>
          <p:nvSpPr>
            <p:cNvPr id="9" name="文本框 15"/>
            <p:cNvSpPr txBox="1"/>
            <p:nvPr/>
          </p:nvSpPr>
          <p:spPr>
            <a:xfrm>
              <a:off x="7449519" y="4481822"/>
              <a:ext cx="3247397" cy="377026"/>
            </a:xfrm>
            <a:prstGeom prst="rect">
              <a:avLst/>
            </a:prstGeom>
            <a:noFill/>
          </p:spPr>
          <p:txBody>
            <a:bodyPr wrap="square" lIns="68580" tIns="34290" rIns="68580" bIns="34290">
              <a:spAutoFit/>
            </a:bodyPr>
            <a:lstStyle/>
            <a:p>
              <a:pPr>
                <a:buFont typeface="Arial" pitchFamily="34" charset="0"/>
                <a:buNone/>
                <a:defRPr/>
              </a:pPr>
              <a:r>
                <a:rPr lang="zh-CN" altLang="en-US" sz="2000" dirty="0">
                  <a:solidFill>
                    <a:schemeClr val="bg1">
                      <a:lumMod val="65000"/>
                    </a:schemeClr>
                  </a:solidFill>
                  <a:latin typeface="微软雅黑" charset="0"/>
                  <a:ea typeface="微软雅黑" charset="0"/>
                </a:rPr>
                <a:t>监管上报合规</a:t>
              </a:r>
            </a:p>
          </p:txBody>
        </p:sp>
        <p:sp>
          <p:nvSpPr>
            <p:cNvPr id="16" name="文本框 15"/>
            <p:cNvSpPr txBox="1"/>
            <p:nvPr/>
          </p:nvSpPr>
          <p:spPr>
            <a:xfrm>
              <a:off x="7047591" y="4403740"/>
              <a:ext cx="405880" cy="707886"/>
            </a:xfrm>
            <a:prstGeom prst="rect">
              <a:avLst/>
            </a:prstGeom>
            <a:noFill/>
          </p:spPr>
          <p:txBody>
            <a:bodyPr wrap="none" rtlCol="0">
              <a:spAutoFit/>
            </a:bodyPr>
            <a:lstStyle/>
            <a:p>
              <a:r>
                <a:rPr lang="en-US" altLang="zh-CN" sz="2800" b="1" dirty="0">
                  <a:solidFill>
                    <a:schemeClr val="bg1">
                      <a:lumMod val="75000"/>
                    </a:schemeClr>
                  </a:solidFill>
                  <a:latin typeface="Microsoft YaHei" charset="-122"/>
                  <a:ea typeface="Microsoft YaHei" charset="-122"/>
                  <a:cs typeface="Microsoft YaHei" charset="-122"/>
                </a:rPr>
                <a:t>3</a:t>
              </a:r>
            </a:p>
            <a:p>
              <a:endParaRPr kumimoji="1" lang="zh-CN" altLang="en-US" sz="1100" dirty="0">
                <a:solidFill>
                  <a:schemeClr val="bg1">
                    <a:lumMod val="75000"/>
                  </a:schemeClr>
                </a:solidFill>
              </a:endParaRPr>
            </a:p>
          </p:txBody>
        </p:sp>
      </p:grpSp>
      <p:pic>
        <p:nvPicPr>
          <p:cNvPr id="13" name="图片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16009797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03043" y="2015192"/>
            <a:ext cx="5185914" cy="3485615"/>
          </a:xfrm>
          <a:prstGeom prst="rect">
            <a:avLst/>
          </a:prstGeom>
        </p:spPr>
      </p:pic>
      <p:sp>
        <p:nvSpPr>
          <p:cNvPr id="21" name="矩形 20"/>
          <p:cNvSpPr/>
          <p:nvPr/>
        </p:nvSpPr>
        <p:spPr>
          <a:xfrm>
            <a:off x="3503043" y="4510653"/>
            <a:ext cx="5185914" cy="975809"/>
          </a:xfrm>
          <a:prstGeom prst="rect">
            <a:avLst/>
          </a:prstGeom>
          <a:solidFill>
            <a:srgbClr val="366AB5">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3734419" y="4672314"/>
            <a:ext cx="4723161" cy="625171"/>
          </a:xfrm>
          <a:prstGeom prst="rect">
            <a:avLst/>
          </a:prstGeom>
        </p:spPr>
        <p:txBody>
          <a:bodyPr wrap="square">
            <a:spAutoFit/>
          </a:bodyPr>
          <a:lstStyle/>
          <a:p>
            <a:pPr defTabSz="513160">
              <a:lnSpc>
                <a:spcPct val="130000"/>
              </a:lnSpc>
            </a:pPr>
            <a:r>
              <a:rPr lang="zh-CN" altLang="en-US" sz="1400" dirty="0">
                <a:solidFill>
                  <a:schemeClr val="bg1"/>
                </a:solidFill>
                <a:latin typeface="Microsoft YaHei" charset="-122"/>
                <a:ea typeface="Microsoft YaHei" charset="-122"/>
                <a:cs typeface="Microsoft YaHei" charset="-122"/>
                <a:sym typeface="Arial" charset="0"/>
              </a:rPr>
              <a:t>国家秘密指关系国家的安全和利益，依照法定程序确定，在一定时间内只限一定范围的人员知情的事项。</a:t>
            </a:r>
          </a:p>
        </p:txBody>
      </p:sp>
      <p:sp>
        <p:nvSpPr>
          <p:cNvPr id="25" name="文本框 8"/>
          <p:cNvSpPr txBox="1">
            <a:spLocks noChangeArrowheads="1"/>
          </p:cNvSpPr>
          <p:nvPr/>
        </p:nvSpPr>
        <p:spPr bwMode="auto">
          <a:xfrm>
            <a:off x="5359901"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基本定义</a:t>
            </a:r>
            <a:endParaRPr lang="en-US" altLang="zh-CN" sz="2600" b="1" dirty="0">
              <a:solidFill>
                <a:srgbClr val="184199"/>
              </a:solidFill>
              <a:latin typeface="Microsoft YaHei" charset="-122"/>
              <a:ea typeface="Microsoft YaHei" charset="-122"/>
              <a:cs typeface="Microsoft YaHei" charset="-122"/>
            </a:endParaRPr>
          </a:p>
        </p:txBody>
      </p:sp>
      <p:pic>
        <p:nvPicPr>
          <p:cNvPr id="12" name="图片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34019180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DC8F1A5C-DEC8-F441-9FDA-E5D5FC23B374}"/>
              </a:ext>
            </a:extLst>
          </p:cNvPr>
          <p:cNvPicPr>
            <a:picLocks noChangeAspect="1"/>
          </p:cNvPicPr>
          <p:nvPr/>
        </p:nvPicPr>
        <p:blipFill rotWithShape="1">
          <a:blip r:embed="rId4">
            <a:extLst>
              <a:ext uri="{28A0092B-C50C-407E-A947-70E740481C1C}">
                <a14:useLocalDpi xmlns:a14="http://schemas.microsoft.com/office/drawing/2010/main" val="0"/>
              </a:ext>
            </a:extLst>
          </a:blip>
          <a:srcRect l="29310" r="23884"/>
          <a:stretch/>
        </p:blipFill>
        <p:spPr>
          <a:xfrm>
            <a:off x="0" y="-1288"/>
            <a:ext cx="12192000" cy="6946077"/>
          </a:xfrm>
          <a:prstGeom prst="rect">
            <a:avLst/>
          </a:prstGeom>
        </p:spPr>
      </p:pic>
      <p:cxnSp>
        <p:nvCxnSpPr>
          <p:cNvPr id="2" name="直线连接符 2"/>
          <p:cNvCxnSpPr/>
          <p:nvPr/>
        </p:nvCxnSpPr>
        <p:spPr>
          <a:xfrm>
            <a:off x="6096000" y="1696720"/>
            <a:ext cx="0" cy="516128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文本框 8"/>
          <p:cNvSpPr txBox="1">
            <a:spLocks noChangeArrowheads="1"/>
          </p:cNvSpPr>
          <p:nvPr/>
        </p:nvSpPr>
        <p:spPr bwMode="auto">
          <a:xfrm>
            <a:off x="5359899"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密级分类</a:t>
            </a:r>
            <a:endParaRPr lang="en-US" altLang="zh-CN" sz="2600" b="1" dirty="0">
              <a:solidFill>
                <a:srgbClr val="184199"/>
              </a:solidFill>
              <a:latin typeface="Microsoft YaHei" charset="-122"/>
              <a:ea typeface="Microsoft YaHei" charset="-122"/>
              <a:cs typeface="Microsoft YaHei" charset="-122"/>
            </a:endParaRPr>
          </a:p>
        </p:txBody>
      </p:sp>
      <p:pic>
        <p:nvPicPr>
          <p:cNvPr id="23" name="图片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pSp>
        <p:nvGrpSpPr>
          <p:cNvPr id="28" name="组合 27">
            <a:extLst>
              <a:ext uri="{FF2B5EF4-FFF2-40B4-BE49-F238E27FC236}">
                <a16:creationId xmlns:a16="http://schemas.microsoft.com/office/drawing/2014/main" id="{B4B377EE-9A68-48A1-962A-3AEE8CFF72BA}"/>
              </a:ext>
            </a:extLst>
          </p:cNvPr>
          <p:cNvGrpSpPr/>
          <p:nvPr/>
        </p:nvGrpSpPr>
        <p:grpSpPr>
          <a:xfrm>
            <a:off x="1436625" y="1684874"/>
            <a:ext cx="4738544" cy="1546006"/>
            <a:chOff x="1436625" y="1684874"/>
            <a:chExt cx="4738544" cy="1546006"/>
          </a:xfrm>
        </p:grpSpPr>
        <p:sp>
          <p:nvSpPr>
            <p:cNvPr id="12" name="椭圆 11"/>
            <p:cNvSpPr/>
            <p:nvPr/>
          </p:nvSpPr>
          <p:spPr>
            <a:xfrm>
              <a:off x="6016831" y="238463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燕尾形 15"/>
            <p:cNvSpPr/>
            <p:nvPr/>
          </p:nvSpPr>
          <p:spPr>
            <a:xfrm flipH="1">
              <a:off x="5872080" y="240975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3" name="组合 12">
              <a:extLst>
                <a:ext uri="{FF2B5EF4-FFF2-40B4-BE49-F238E27FC236}">
                  <a16:creationId xmlns:a16="http://schemas.microsoft.com/office/drawing/2014/main" id="{02093B2C-0ED2-4A5A-B1E9-7998E2521B5A}"/>
                </a:ext>
              </a:extLst>
            </p:cNvPr>
            <p:cNvGrpSpPr/>
            <p:nvPr/>
          </p:nvGrpSpPr>
          <p:grpSpPr>
            <a:xfrm>
              <a:off x="1436625" y="1684874"/>
              <a:ext cx="4334255" cy="1546006"/>
              <a:chOff x="1436625" y="1684874"/>
              <a:chExt cx="4334255" cy="1546006"/>
            </a:xfrm>
          </p:grpSpPr>
          <p:sp>
            <p:nvSpPr>
              <p:cNvPr id="3" name="矩形 2"/>
              <p:cNvSpPr/>
              <p:nvPr/>
            </p:nvSpPr>
            <p:spPr>
              <a:xfrm>
                <a:off x="3139440" y="1696720"/>
                <a:ext cx="2631440" cy="15341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13"/>
              <p:cNvSpPr>
                <a:spLocks noChangeArrowheads="1"/>
              </p:cNvSpPr>
              <p:nvPr/>
            </p:nvSpPr>
            <p:spPr bwMode="auto">
              <a:xfrm>
                <a:off x="3403600" y="2243174"/>
                <a:ext cx="2367278" cy="90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400" dirty="0">
                    <a:solidFill>
                      <a:schemeClr val="bg1"/>
                    </a:solidFill>
                    <a:latin typeface="微软雅黑" charset="-122"/>
                    <a:ea typeface="微软雅黑" charset="-122"/>
                  </a:rPr>
                  <a:t>最重要的国家秘密，泄露会使国家的安全和利益遭受特别严重的损害</a:t>
                </a:r>
                <a:endParaRPr lang="en-US" altLang="zh-CN" sz="1400" dirty="0">
                  <a:solidFill>
                    <a:schemeClr val="bg1"/>
                  </a:solidFill>
                  <a:latin typeface="微软雅黑" charset="-122"/>
                  <a:ea typeface="微软雅黑" charset="-122"/>
                </a:endParaRPr>
              </a:p>
            </p:txBody>
          </p:sp>
          <p:sp>
            <p:nvSpPr>
              <p:cNvPr id="5" name="文本框 83"/>
              <p:cNvSpPr txBox="1">
                <a:spLocks noChangeArrowheads="1"/>
              </p:cNvSpPr>
              <p:nvPr/>
            </p:nvSpPr>
            <p:spPr bwMode="auto">
              <a:xfrm>
                <a:off x="3403600" y="1929699"/>
                <a:ext cx="59503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solidFill>
                      <a:schemeClr val="bg1"/>
                    </a:solidFill>
                    <a:latin typeface="Microsoft YaHei" charset="-122"/>
                    <a:ea typeface="Microsoft YaHei" charset="-122"/>
                    <a:cs typeface="Microsoft YaHei" charset="-122"/>
                  </a:rPr>
                  <a:t>绝密</a:t>
                </a:r>
              </a:p>
            </p:txBody>
          </p:sp>
          <p:pic>
            <p:nvPicPr>
              <p:cNvPr id="24" name="图片 23"/>
              <p:cNvPicPr>
                <a:picLocks noChangeAspect="1"/>
              </p:cNvPicPr>
              <p:nvPr/>
            </p:nvPicPr>
            <p:blipFill>
              <a:blip r:embed="rId6"/>
              <a:stretch>
                <a:fillRect/>
              </a:stretch>
            </p:blipFill>
            <p:spPr>
              <a:xfrm>
                <a:off x="1436625" y="1684874"/>
                <a:ext cx="1721024" cy="1546005"/>
              </a:xfrm>
              <a:prstGeom prst="rect">
                <a:avLst/>
              </a:prstGeom>
            </p:spPr>
          </p:pic>
        </p:grpSp>
      </p:grpSp>
      <p:grpSp>
        <p:nvGrpSpPr>
          <p:cNvPr id="30" name="组合 29">
            <a:extLst>
              <a:ext uri="{FF2B5EF4-FFF2-40B4-BE49-F238E27FC236}">
                <a16:creationId xmlns:a16="http://schemas.microsoft.com/office/drawing/2014/main" id="{848ED7E7-7581-4224-8A7C-0ABF3A026A68}"/>
              </a:ext>
            </a:extLst>
          </p:cNvPr>
          <p:cNvGrpSpPr/>
          <p:nvPr/>
        </p:nvGrpSpPr>
        <p:grpSpPr>
          <a:xfrm>
            <a:off x="1411348" y="3868380"/>
            <a:ext cx="4763821" cy="1536740"/>
            <a:chOff x="1411348" y="3868380"/>
            <a:chExt cx="4763821" cy="1536740"/>
          </a:xfrm>
        </p:grpSpPr>
        <p:sp>
          <p:nvSpPr>
            <p:cNvPr id="17" name="燕尾形 16"/>
            <p:cNvSpPr/>
            <p:nvPr/>
          </p:nvSpPr>
          <p:spPr>
            <a:xfrm flipH="1">
              <a:off x="5872080" y="458123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0" name="椭圆 19"/>
            <p:cNvSpPr/>
            <p:nvPr/>
          </p:nvSpPr>
          <p:spPr>
            <a:xfrm>
              <a:off x="6016831" y="455611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合 21">
              <a:extLst>
                <a:ext uri="{FF2B5EF4-FFF2-40B4-BE49-F238E27FC236}">
                  <a16:creationId xmlns:a16="http://schemas.microsoft.com/office/drawing/2014/main" id="{633F5EF7-133F-48D0-8CFC-305D51D5228F}"/>
                </a:ext>
              </a:extLst>
            </p:cNvPr>
            <p:cNvGrpSpPr/>
            <p:nvPr/>
          </p:nvGrpSpPr>
          <p:grpSpPr>
            <a:xfrm>
              <a:off x="1411348" y="3868380"/>
              <a:ext cx="4359532" cy="1536740"/>
              <a:chOff x="1411348" y="3868380"/>
              <a:chExt cx="4359532" cy="1536740"/>
            </a:xfrm>
          </p:grpSpPr>
          <p:sp>
            <p:nvSpPr>
              <p:cNvPr id="6" name="矩形 5"/>
              <p:cNvSpPr/>
              <p:nvPr/>
            </p:nvSpPr>
            <p:spPr>
              <a:xfrm>
                <a:off x="3139440" y="3870960"/>
                <a:ext cx="2631440" cy="15341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13"/>
              <p:cNvSpPr>
                <a:spLocks noChangeArrowheads="1"/>
              </p:cNvSpPr>
              <p:nvPr/>
            </p:nvSpPr>
            <p:spPr bwMode="auto">
              <a:xfrm>
                <a:off x="3403600" y="4417414"/>
                <a:ext cx="2367278" cy="625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400" dirty="0">
                    <a:solidFill>
                      <a:schemeClr val="bg1"/>
                    </a:solidFill>
                    <a:latin typeface="微软雅黑" charset="-122"/>
                    <a:ea typeface="微软雅黑" charset="-122"/>
                  </a:rPr>
                  <a:t>一般的国家秘密，泄露会使国家的安全和利益遭受损害</a:t>
                </a:r>
                <a:endParaRPr lang="en-US" altLang="zh-CN" sz="1400" dirty="0">
                  <a:solidFill>
                    <a:schemeClr val="bg1"/>
                  </a:solidFill>
                  <a:latin typeface="微软雅黑" charset="-122"/>
                  <a:ea typeface="微软雅黑" charset="-122"/>
                </a:endParaRPr>
              </a:p>
            </p:txBody>
          </p:sp>
          <p:sp>
            <p:nvSpPr>
              <p:cNvPr id="8" name="文本框 83"/>
              <p:cNvSpPr txBox="1">
                <a:spLocks noChangeArrowheads="1"/>
              </p:cNvSpPr>
              <p:nvPr/>
            </p:nvSpPr>
            <p:spPr bwMode="auto">
              <a:xfrm>
                <a:off x="3403600" y="4103939"/>
                <a:ext cx="59503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solidFill>
                      <a:schemeClr val="bg1"/>
                    </a:solidFill>
                    <a:latin typeface="Microsoft YaHei" charset="-122"/>
                    <a:ea typeface="Microsoft YaHei" charset="-122"/>
                    <a:cs typeface="Microsoft YaHei" charset="-122"/>
                  </a:rPr>
                  <a:t>秘密</a:t>
                </a:r>
              </a:p>
            </p:txBody>
          </p:sp>
          <p:pic>
            <p:nvPicPr>
              <p:cNvPr id="25" name="图片 24"/>
              <p:cNvPicPr>
                <a:picLocks noChangeAspect="1"/>
              </p:cNvPicPr>
              <p:nvPr/>
            </p:nvPicPr>
            <p:blipFill>
              <a:blip r:embed="rId7"/>
              <a:stretch>
                <a:fillRect/>
              </a:stretch>
            </p:blipFill>
            <p:spPr>
              <a:xfrm>
                <a:off x="1411348" y="3868380"/>
                <a:ext cx="1730039" cy="1536739"/>
              </a:xfrm>
              <a:prstGeom prst="rect">
                <a:avLst/>
              </a:prstGeom>
            </p:spPr>
          </p:pic>
        </p:grpSp>
      </p:grpSp>
      <p:grpSp>
        <p:nvGrpSpPr>
          <p:cNvPr id="29" name="组合 28">
            <a:extLst>
              <a:ext uri="{FF2B5EF4-FFF2-40B4-BE49-F238E27FC236}">
                <a16:creationId xmlns:a16="http://schemas.microsoft.com/office/drawing/2014/main" id="{AD9A484B-AE39-4EC4-AFB9-96818A1349A1}"/>
              </a:ext>
            </a:extLst>
          </p:cNvPr>
          <p:cNvGrpSpPr/>
          <p:nvPr/>
        </p:nvGrpSpPr>
        <p:grpSpPr>
          <a:xfrm>
            <a:off x="6016831" y="2783838"/>
            <a:ext cx="4811589" cy="1534162"/>
            <a:chOff x="6016831" y="2783838"/>
            <a:chExt cx="4811589" cy="1534162"/>
          </a:xfrm>
        </p:grpSpPr>
        <p:sp>
          <p:nvSpPr>
            <p:cNvPr id="18" name="燕尾形 17"/>
            <p:cNvSpPr/>
            <p:nvPr/>
          </p:nvSpPr>
          <p:spPr>
            <a:xfrm>
              <a:off x="6248551" y="3496873"/>
              <a:ext cx="73784" cy="108094"/>
            </a:xfrm>
            <a:prstGeom prst="chevron">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9" name="椭圆 18"/>
            <p:cNvSpPr/>
            <p:nvPr/>
          </p:nvSpPr>
          <p:spPr>
            <a:xfrm>
              <a:off x="6016831" y="3471751"/>
              <a:ext cx="158338" cy="158338"/>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5" name="组合 14">
              <a:extLst>
                <a:ext uri="{FF2B5EF4-FFF2-40B4-BE49-F238E27FC236}">
                  <a16:creationId xmlns:a16="http://schemas.microsoft.com/office/drawing/2014/main" id="{E3D0604F-CAE5-4E5F-8FB9-CFD4C8D621C6}"/>
                </a:ext>
              </a:extLst>
            </p:cNvPr>
            <p:cNvGrpSpPr/>
            <p:nvPr/>
          </p:nvGrpSpPr>
          <p:grpSpPr>
            <a:xfrm>
              <a:off x="6421120" y="2783838"/>
              <a:ext cx="4407300" cy="1534162"/>
              <a:chOff x="6421120" y="2783838"/>
              <a:chExt cx="4407300" cy="1534162"/>
            </a:xfrm>
          </p:grpSpPr>
          <p:grpSp>
            <p:nvGrpSpPr>
              <p:cNvPr id="14" name="组合 13">
                <a:extLst>
                  <a:ext uri="{FF2B5EF4-FFF2-40B4-BE49-F238E27FC236}">
                    <a16:creationId xmlns:a16="http://schemas.microsoft.com/office/drawing/2014/main" id="{8CE6859D-C65F-4F64-A8D4-E2D40935FBE6}"/>
                  </a:ext>
                </a:extLst>
              </p:cNvPr>
              <p:cNvGrpSpPr/>
              <p:nvPr/>
            </p:nvGrpSpPr>
            <p:grpSpPr>
              <a:xfrm>
                <a:off x="6421120" y="2783840"/>
                <a:ext cx="2631440" cy="1534160"/>
                <a:chOff x="6421120" y="2783840"/>
                <a:chExt cx="2631440" cy="1534160"/>
              </a:xfrm>
            </p:grpSpPr>
            <p:sp>
              <p:nvSpPr>
                <p:cNvPr id="9" name="矩形 8"/>
                <p:cNvSpPr/>
                <p:nvPr/>
              </p:nvSpPr>
              <p:spPr>
                <a:xfrm>
                  <a:off x="6421120" y="2783840"/>
                  <a:ext cx="2631440" cy="15341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13"/>
                <p:cNvSpPr>
                  <a:spLocks noChangeArrowheads="1"/>
                </p:cNvSpPr>
                <p:nvPr/>
              </p:nvSpPr>
              <p:spPr bwMode="auto">
                <a:xfrm>
                  <a:off x="6685280" y="3330294"/>
                  <a:ext cx="2349072" cy="90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400" dirty="0">
                      <a:solidFill>
                        <a:schemeClr val="bg1"/>
                      </a:solidFill>
                      <a:latin typeface="微软雅黑" charset="-122"/>
                      <a:ea typeface="微软雅黑" charset="-122"/>
                    </a:rPr>
                    <a:t>重要的国家秘密，泄露会使国家的安全和利益遭受到严重损害</a:t>
                  </a:r>
                </a:p>
              </p:txBody>
            </p:sp>
            <p:sp>
              <p:nvSpPr>
                <p:cNvPr id="11" name="文本框 83"/>
                <p:cNvSpPr txBox="1">
                  <a:spLocks noChangeArrowheads="1"/>
                </p:cNvSpPr>
                <p:nvPr/>
              </p:nvSpPr>
              <p:spPr bwMode="auto">
                <a:xfrm>
                  <a:off x="6685280" y="3016819"/>
                  <a:ext cx="59503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defTabSz="512763" eaLnBrk="0" hangingPunct="0">
                    <a:defRPr>
                      <a:solidFill>
                        <a:schemeClr val="tx1"/>
                      </a:solidFill>
                      <a:latin typeface="Calibri" pitchFamily="34" charset="0"/>
                      <a:ea typeface="宋体" pitchFamily="2" charset="-122"/>
                    </a:defRPr>
                  </a:lvl1pPr>
                  <a:lvl2pPr marL="742950" indent="-285750" defTabSz="512763" eaLnBrk="0" hangingPunct="0">
                    <a:defRPr>
                      <a:solidFill>
                        <a:schemeClr val="tx1"/>
                      </a:solidFill>
                      <a:latin typeface="Calibri" pitchFamily="34" charset="0"/>
                      <a:ea typeface="宋体" pitchFamily="2" charset="-122"/>
                    </a:defRPr>
                  </a:lvl2pPr>
                  <a:lvl3pPr marL="1143000" indent="-228600" defTabSz="512763" eaLnBrk="0" hangingPunct="0">
                    <a:defRPr>
                      <a:solidFill>
                        <a:schemeClr val="tx1"/>
                      </a:solidFill>
                      <a:latin typeface="Calibri" pitchFamily="34" charset="0"/>
                      <a:ea typeface="宋体" pitchFamily="2" charset="-122"/>
                    </a:defRPr>
                  </a:lvl3pPr>
                  <a:lvl4pPr marL="1600200" indent="-228600" defTabSz="512763" eaLnBrk="0" hangingPunct="0">
                    <a:defRPr>
                      <a:solidFill>
                        <a:schemeClr val="tx1"/>
                      </a:solidFill>
                      <a:latin typeface="Calibri" pitchFamily="34" charset="0"/>
                      <a:ea typeface="宋体" pitchFamily="2" charset="-122"/>
                    </a:defRPr>
                  </a:lvl4pPr>
                  <a:lvl5pPr marL="2057400" indent="-228600" defTabSz="512763" eaLnBrk="0" hangingPunct="0">
                    <a:defRPr>
                      <a:solidFill>
                        <a:schemeClr val="tx1"/>
                      </a:solidFill>
                      <a:latin typeface="Calibri" pitchFamily="34" charset="0"/>
                      <a:ea typeface="宋体" pitchFamily="2" charset="-122"/>
                    </a:defRPr>
                  </a:lvl5pPr>
                  <a:lvl6pPr marL="25146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51276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1600" b="1" dirty="0">
                      <a:solidFill>
                        <a:schemeClr val="bg1"/>
                      </a:solidFill>
                      <a:latin typeface="Microsoft YaHei" charset="-122"/>
                      <a:ea typeface="Microsoft YaHei" charset="-122"/>
                      <a:cs typeface="Microsoft YaHei" charset="-122"/>
                    </a:rPr>
                    <a:t>机密</a:t>
                  </a:r>
                </a:p>
              </p:txBody>
            </p:sp>
          </p:grpSp>
          <p:pic>
            <p:nvPicPr>
              <p:cNvPr id="26" name="图片 25"/>
              <p:cNvPicPr>
                <a:picLocks noChangeAspect="1"/>
              </p:cNvPicPr>
              <p:nvPr/>
            </p:nvPicPr>
            <p:blipFill>
              <a:blip r:embed="rId8"/>
              <a:stretch>
                <a:fillRect/>
              </a:stretch>
            </p:blipFill>
            <p:spPr>
              <a:xfrm>
                <a:off x="9058234" y="2783838"/>
                <a:ext cx="1770186" cy="1534161"/>
              </a:xfrm>
              <a:prstGeom prst="rect">
                <a:avLst/>
              </a:prstGeom>
            </p:spPr>
          </p:pic>
        </p:grpSp>
      </p:grpSp>
    </p:spTree>
    <p:extLst>
      <p:ext uri="{BB962C8B-B14F-4D97-AF65-F5344CB8AC3E}">
        <p14:creationId xmlns:p14="http://schemas.microsoft.com/office/powerpoint/2010/main" val="354841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randombar(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randombar(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800" y="-43892"/>
            <a:ext cx="12242800" cy="6918315"/>
          </a:xfrm>
          <a:prstGeom prst="rect">
            <a:avLst/>
          </a:prstGeom>
        </p:spPr>
      </p:pic>
      <p:pic>
        <p:nvPicPr>
          <p:cNvPr id="36" name="图片 35"/>
          <p:cNvPicPr>
            <a:picLocks noChangeAspect="1"/>
          </p:cNvPicPr>
          <p:nvPr/>
        </p:nvPicPr>
        <p:blipFill rotWithShape="1">
          <a:blip r:embed="rId5" cstate="email">
            <a:extLst>
              <a:ext uri="{28A0092B-C50C-407E-A947-70E740481C1C}">
                <a14:useLocalDpi xmlns:a14="http://schemas.microsoft.com/office/drawing/2010/main"/>
              </a:ext>
            </a:extLst>
          </a:blip>
          <a:srcRect t="-1"/>
          <a:stretch/>
        </p:blipFill>
        <p:spPr>
          <a:xfrm>
            <a:off x="4397225" y="1386164"/>
            <a:ext cx="3399638" cy="2334091"/>
          </a:xfrm>
          <a:prstGeom prst="rect">
            <a:avLst/>
          </a:prstGeom>
        </p:spPr>
      </p:pic>
      <p:pic>
        <p:nvPicPr>
          <p:cNvPr id="37" name="图片 36"/>
          <p:cNvPicPr>
            <a:picLocks noChangeAspect="1"/>
          </p:cNvPicPr>
          <p:nvPr/>
        </p:nvPicPr>
        <p:blipFill rotWithShape="1">
          <a:blip r:embed="rId5" cstate="email">
            <a:extLst>
              <a:ext uri="{28A0092B-C50C-407E-A947-70E740481C1C}">
                <a14:useLocalDpi xmlns:a14="http://schemas.microsoft.com/office/drawing/2010/main"/>
              </a:ext>
            </a:extLst>
          </a:blip>
          <a:srcRect t="-1"/>
          <a:stretch/>
        </p:blipFill>
        <p:spPr>
          <a:xfrm>
            <a:off x="7920230" y="3635666"/>
            <a:ext cx="3399638" cy="2334091"/>
          </a:xfrm>
          <a:prstGeom prst="rect">
            <a:avLst/>
          </a:prstGeom>
        </p:spPr>
      </p:pic>
      <p:pic>
        <p:nvPicPr>
          <p:cNvPr id="35" name="图片 34"/>
          <p:cNvPicPr>
            <a:picLocks noChangeAspect="1"/>
          </p:cNvPicPr>
          <p:nvPr/>
        </p:nvPicPr>
        <p:blipFill rotWithShape="1">
          <a:blip r:embed="rId5" cstate="email">
            <a:extLst>
              <a:ext uri="{28A0092B-C50C-407E-A947-70E740481C1C}">
                <a14:useLocalDpi xmlns:a14="http://schemas.microsoft.com/office/drawing/2010/main"/>
              </a:ext>
            </a:extLst>
          </a:blip>
          <a:srcRect t="-1"/>
          <a:stretch/>
        </p:blipFill>
        <p:spPr>
          <a:xfrm>
            <a:off x="865638" y="3542053"/>
            <a:ext cx="3399638" cy="2334091"/>
          </a:xfrm>
          <a:prstGeom prst="rect">
            <a:avLst/>
          </a:prstGeom>
        </p:spPr>
      </p:pic>
      <p:grpSp>
        <p:nvGrpSpPr>
          <p:cNvPr id="15" name="组 4"/>
          <p:cNvGrpSpPr/>
          <p:nvPr/>
        </p:nvGrpSpPr>
        <p:grpSpPr>
          <a:xfrm>
            <a:off x="861237" y="1400435"/>
            <a:ext cx="3404039" cy="2386673"/>
            <a:chOff x="861237" y="805008"/>
            <a:chExt cx="3404039" cy="2386673"/>
          </a:xfrm>
          <a:solidFill>
            <a:srgbClr val="1B4F85"/>
          </a:solidFill>
        </p:grpSpPr>
        <p:sp>
          <p:nvSpPr>
            <p:cNvPr id="16" name="矩形 15"/>
            <p:cNvSpPr/>
            <p:nvPr/>
          </p:nvSpPr>
          <p:spPr>
            <a:xfrm>
              <a:off x="861237" y="805008"/>
              <a:ext cx="3404039" cy="2242176"/>
            </a:xfrm>
            <a:prstGeom prst="rect">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三角形 6"/>
            <p:cNvSpPr/>
            <p:nvPr/>
          </p:nvSpPr>
          <p:spPr>
            <a:xfrm rot="10800000">
              <a:off x="2359748" y="2840806"/>
              <a:ext cx="407015" cy="350875"/>
            </a:xfrm>
            <a:prstGeom prst="triangle">
              <a:avLst/>
            </a:prstGeom>
            <a:solidFill>
              <a:srgbClr val="184199"/>
            </a:solidFill>
            <a:ln>
              <a:solidFill>
                <a:srgbClr val="1841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8" name="组 7"/>
          <p:cNvGrpSpPr/>
          <p:nvPr/>
        </p:nvGrpSpPr>
        <p:grpSpPr>
          <a:xfrm>
            <a:off x="7915829" y="1400435"/>
            <a:ext cx="3404039" cy="2386673"/>
            <a:chOff x="861237" y="805008"/>
            <a:chExt cx="3404039" cy="2386673"/>
          </a:xfrm>
          <a:solidFill>
            <a:srgbClr val="69A246"/>
          </a:solidFill>
        </p:grpSpPr>
        <p:sp>
          <p:nvSpPr>
            <p:cNvPr id="19" name="矩形 18"/>
            <p:cNvSpPr/>
            <p:nvPr/>
          </p:nvSpPr>
          <p:spPr>
            <a:xfrm>
              <a:off x="861237" y="805008"/>
              <a:ext cx="3404039" cy="224217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9"/>
            <p:cNvSpPr/>
            <p:nvPr/>
          </p:nvSpPr>
          <p:spPr>
            <a:xfrm rot="10800000">
              <a:off x="2359748" y="2840806"/>
              <a:ext cx="407015" cy="350875"/>
            </a:xfrm>
            <a:prstGeom prst="triangl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1" name="组 10"/>
          <p:cNvGrpSpPr/>
          <p:nvPr/>
        </p:nvGrpSpPr>
        <p:grpSpPr>
          <a:xfrm rot="10800000">
            <a:off x="4397225" y="3556897"/>
            <a:ext cx="3404039" cy="2386673"/>
            <a:chOff x="861237" y="805008"/>
            <a:chExt cx="3404039" cy="2386673"/>
          </a:xfrm>
          <a:solidFill>
            <a:srgbClr val="607695"/>
          </a:solidFill>
        </p:grpSpPr>
        <p:sp>
          <p:nvSpPr>
            <p:cNvPr id="22" name="矩形 21"/>
            <p:cNvSpPr/>
            <p:nvPr/>
          </p:nvSpPr>
          <p:spPr>
            <a:xfrm>
              <a:off x="861237" y="805008"/>
              <a:ext cx="3404039" cy="224217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三角形 12"/>
            <p:cNvSpPr/>
            <p:nvPr/>
          </p:nvSpPr>
          <p:spPr>
            <a:xfrm rot="10800000">
              <a:off x="2359748" y="2840806"/>
              <a:ext cx="407015" cy="350875"/>
            </a:xfrm>
            <a:prstGeom prst="triangl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24" name="组 23"/>
          <p:cNvGrpSpPr/>
          <p:nvPr/>
        </p:nvGrpSpPr>
        <p:grpSpPr>
          <a:xfrm>
            <a:off x="1279584" y="2381904"/>
            <a:ext cx="2581216" cy="356062"/>
            <a:chOff x="1279584" y="2374069"/>
            <a:chExt cx="2581216" cy="356062"/>
          </a:xfrm>
        </p:grpSpPr>
        <p:sp>
          <p:nvSpPr>
            <p:cNvPr id="25" name="矩形 24"/>
            <p:cNvSpPr/>
            <p:nvPr/>
          </p:nvSpPr>
          <p:spPr>
            <a:xfrm>
              <a:off x="1454378" y="2391577"/>
              <a:ext cx="2236510" cy="338554"/>
            </a:xfrm>
            <a:prstGeom prst="rect">
              <a:avLst/>
            </a:prstGeom>
          </p:spPr>
          <p:txBody>
            <a:bodyPr wrap="none">
              <a:spAutoFit/>
            </a:bodyPr>
            <a:lstStyle/>
            <a:p>
              <a:pPr algn="ctr"/>
              <a:r>
                <a:rPr lang="zh-CN" altLang="en-US" sz="1600" b="1" dirty="0">
                  <a:solidFill>
                    <a:schemeClr val="bg1"/>
                  </a:solidFill>
                  <a:latin typeface="Microsoft YaHei" charset="-122"/>
                  <a:ea typeface="Microsoft YaHei" charset="-122"/>
                  <a:cs typeface="Microsoft YaHei" charset="-122"/>
                </a:rPr>
                <a:t>涉密信息系统错误处理</a:t>
              </a:r>
            </a:p>
          </p:txBody>
        </p:sp>
        <p:sp>
          <p:nvSpPr>
            <p:cNvPr id="26" name="矩形 25"/>
            <p:cNvSpPr/>
            <p:nvPr/>
          </p:nvSpPr>
          <p:spPr>
            <a:xfrm>
              <a:off x="1279584" y="2374069"/>
              <a:ext cx="2581216" cy="345094"/>
            </a:xfrm>
            <a:prstGeom prst="rect">
              <a:avLst/>
            </a:prstGeom>
          </p:spPr>
          <p:txBody>
            <a:bodyPr wrap="square">
              <a:spAutoFit/>
            </a:bodyPr>
            <a:lstStyle/>
            <a:p>
              <a:pPr algn="ctr" defTabSz="513160">
                <a:lnSpc>
                  <a:spcPct val="130000"/>
                </a:lnSpc>
              </a:pPr>
              <a:endParaRPr lang="zh-CN" altLang="en-US" sz="1400" dirty="0">
                <a:solidFill>
                  <a:schemeClr val="bg1"/>
                </a:solidFill>
                <a:latin typeface="Microsoft YaHei" charset="-122"/>
                <a:ea typeface="Microsoft YaHei" charset="-122"/>
                <a:cs typeface="Microsoft YaHei" charset="-122"/>
                <a:sym typeface="Arial" charset="0"/>
              </a:endParaRPr>
            </a:p>
          </p:txBody>
        </p:sp>
      </p:grpSp>
      <p:grpSp>
        <p:nvGrpSpPr>
          <p:cNvPr id="27" name="组 24"/>
          <p:cNvGrpSpPr/>
          <p:nvPr/>
        </p:nvGrpSpPr>
        <p:grpSpPr>
          <a:xfrm>
            <a:off x="8191815" y="2375662"/>
            <a:ext cx="2852063" cy="702672"/>
            <a:chOff x="1144160" y="2016491"/>
            <a:chExt cx="2852063" cy="702672"/>
          </a:xfrm>
        </p:grpSpPr>
        <p:sp>
          <p:nvSpPr>
            <p:cNvPr id="28" name="矩形 27"/>
            <p:cNvSpPr/>
            <p:nvPr/>
          </p:nvSpPr>
          <p:spPr>
            <a:xfrm>
              <a:off x="1144160" y="2016491"/>
              <a:ext cx="2852063" cy="338554"/>
            </a:xfrm>
            <a:prstGeom prst="rect">
              <a:avLst/>
            </a:prstGeom>
          </p:spPr>
          <p:txBody>
            <a:bodyPr wrap="none">
              <a:spAutoFit/>
            </a:bodyPr>
            <a:lstStyle/>
            <a:p>
              <a:pPr algn="ctr"/>
              <a:r>
                <a:rPr lang="zh-CN" altLang="en-US" sz="1600" b="1" dirty="0">
                  <a:solidFill>
                    <a:schemeClr val="bg1"/>
                  </a:solidFill>
                  <a:latin typeface="Microsoft YaHei" charset="-122"/>
                  <a:ea typeface="Microsoft YaHei" charset="-122"/>
                  <a:cs typeface="Microsoft YaHei" charset="-122"/>
                </a:rPr>
                <a:t>非法复制、记录、存储、传播</a:t>
              </a:r>
            </a:p>
          </p:txBody>
        </p:sp>
        <p:sp>
          <p:nvSpPr>
            <p:cNvPr id="29" name="矩形 28"/>
            <p:cNvSpPr/>
            <p:nvPr/>
          </p:nvSpPr>
          <p:spPr>
            <a:xfrm>
              <a:off x="1279584" y="2374069"/>
              <a:ext cx="2581216" cy="345094"/>
            </a:xfrm>
            <a:prstGeom prst="rect">
              <a:avLst/>
            </a:prstGeom>
          </p:spPr>
          <p:txBody>
            <a:bodyPr wrap="square">
              <a:spAutoFit/>
            </a:bodyPr>
            <a:lstStyle/>
            <a:p>
              <a:pPr algn="ctr" defTabSz="513160">
                <a:lnSpc>
                  <a:spcPct val="130000"/>
                </a:lnSpc>
              </a:pPr>
              <a:endParaRPr lang="zh-CN" altLang="en-US" sz="1400" dirty="0">
                <a:solidFill>
                  <a:schemeClr val="bg1"/>
                </a:solidFill>
                <a:latin typeface="Microsoft YaHei" charset="-122"/>
                <a:ea typeface="Microsoft YaHei" charset="-122"/>
                <a:cs typeface="Microsoft YaHei" charset="-122"/>
                <a:sym typeface="Arial" charset="0"/>
              </a:endParaRPr>
            </a:p>
          </p:txBody>
        </p:sp>
      </p:grpSp>
      <p:grpSp>
        <p:nvGrpSpPr>
          <p:cNvPr id="30" name="组 27"/>
          <p:cNvGrpSpPr/>
          <p:nvPr/>
        </p:nvGrpSpPr>
        <p:grpSpPr>
          <a:xfrm>
            <a:off x="4802145" y="4513056"/>
            <a:ext cx="2581216" cy="458932"/>
            <a:chOff x="1279584" y="2374069"/>
            <a:chExt cx="2581216" cy="458932"/>
          </a:xfrm>
        </p:grpSpPr>
        <p:sp>
          <p:nvSpPr>
            <p:cNvPr id="31" name="矩形 30"/>
            <p:cNvSpPr/>
            <p:nvPr/>
          </p:nvSpPr>
          <p:spPr>
            <a:xfrm>
              <a:off x="1429784" y="2494447"/>
              <a:ext cx="2236510" cy="338554"/>
            </a:xfrm>
            <a:prstGeom prst="rect">
              <a:avLst/>
            </a:prstGeom>
          </p:spPr>
          <p:txBody>
            <a:bodyPr wrap="none">
              <a:spAutoFit/>
            </a:bodyPr>
            <a:lstStyle/>
            <a:p>
              <a:pPr algn="ctr"/>
              <a:r>
                <a:rPr lang="zh-CN" altLang="en-US" sz="1600" b="1" dirty="0">
                  <a:solidFill>
                    <a:schemeClr val="bg1"/>
                  </a:solidFill>
                  <a:latin typeface="Microsoft YaHei" charset="-122"/>
                  <a:ea typeface="Microsoft YaHei" charset="-122"/>
                  <a:cs typeface="Microsoft YaHei" charset="-122"/>
                </a:rPr>
                <a:t>非法处理国家密码载体</a:t>
              </a:r>
            </a:p>
          </p:txBody>
        </p:sp>
        <p:sp>
          <p:nvSpPr>
            <p:cNvPr id="32" name="矩形 31"/>
            <p:cNvSpPr/>
            <p:nvPr/>
          </p:nvSpPr>
          <p:spPr>
            <a:xfrm>
              <a:off x="1279584" y="2374069"/>
              <a:ext cx="2581216" cy="345094"/>
            </a:xfrm>
            <a:prstGeom prst="rect">
              <a:avLst/>
            </a:prstGeom>
          </p:spPr>
          <p:txBody>
            <a:bodyPr wrap="square">
              <a:spAutoFit/>
            </a:bodyPr>
            <a:lstStyle/>
            <a:p>
              <a:pPr algn="ctr" defTabSz="513160">
                <a:lnSpc>
                  <a:spcPct val="130000"/>
                </a:lnSpc>
              </a:pPr>
              <a:endParaRPr lang="zh-CN" altLang="en-US" sz="1400" dirty="0">
                <a:solidFill>
                  <a:schemeClr val="bg1"/>
                </a:solidFill>
                <a:latin typeface="Microsoft YaHei" charset="-122"/>
                <a:ea typeface="Microsoft YaHei" charset="-122"/>
                <a:cs typeface="Microsoft YaHei" charset="-122"/>
                <a:sym typeface="Arial" charset="0"/>
              </a:endParaRPr>
            </a:p>
          </p:txBody>
        </p:sp>
      </p:grpSp>
      <p:pic>
        <p:nvPicPr>
          <p:cNvPr id="38" name="图片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
        <p:nvSpPr>
          <p:cNvPr id="33" name="文本框 8">
            <a:extLst>
              <a:ext uri="{FF2B5EF4-FFF2-40B4-BE49-F238E27FC236}">
                <a16:creationId xmlns:a16="http://schemas.microsoft.com/office/drawing/2014/main" id="{FBF9C75A-4035-4E97-8C70-5DFBD97F3630}"/>
              </a:ext>
            </a:extLst>
          </p:cNvPr>
          <p:cNvSpPr txBox="1">
            <a:spLocks noChangeArrowheads="1"/>
          </p:cNvSpPr>
          <p:nvPr/>
        </p:nvSpPr>
        <p:spPr bwMode="auto">
          <a:xfrm>
            <a:off x="5356653" y="621937"/>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违法行为</a:t>
            </a:r>
            <a:endParaRPr lang="en-US" altLang="zh-CN" sz="2600" b="1" dirty="0">
              <a:solidFill>
                <a:srgbClr val="184199"/>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26574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1" name="图片 2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800" y="-43892"/>
            <a:ext cx="12242800" cy="6918315"/>
          </a:xfrm>
          <a:prstGeom prst="rect">
            <a:avLst/>
          </a:prstGeom>
        </p:spPr>
      </p:pic>
      <p:grpSp>
        <p:nvGrpSpPr>
          <p:cNvPr id="3" name="组合 2">
            <a:extLst>
              <a:ext uri="{FF2B5EF4-FFF2-40B4-BE49-F238E27FC236}">
                <a16:creationId xmlns:a16="http://schemas.microsoft.com/office/drawing/2014/main" id="{E69F316A-427D-4C20-B3D4-142C6C5936F6}"/>
              </a:ext>
            </a:extLst>
          </p:cNvPr>
          <p:cNvGrpSpPr/>
          <p:nvPr/>
        </p:nvGrpSpPr>
        <p:grpSpPr>
          <a:xfrm>
            <a:off x="971527" y="1858954"/>
            <a:ext cx="2371060" cy="3426683"/>
            <a:chOff x="971527" y="1858954"/>
            <a:chExt cx="2371060" cy="3426683"/>
          </a:xfrm>
        </p:grpSpPr>
        <p:sp>
          <p:nvSpPr>
            <p:cNvPr id="19" name="椭圆 18"/>
            <p:cNvSpPr/>
            <p:nvPr/>
          </p:nvSpPr>
          <p:spPr>
            <a:xfrm>
              <a:off x="971527"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B4F85"/>
                </a:solidFill>
              </a:endParaRPr>
            </a:p>
          </p:txBody>
        </p:sp>
        <p:sp>
          <p:nvSpPr>
            <p:cNvPr id="20" name="矩形 19"/>
            <p:cNvSpPr/>
            <p:nvPr/>
          </p:nvSpPr>
          <p:spPr>
            <a:xfrm>
              <a:off x="1654355" y="3208918"/>
              <a:ext cx="1005403" cy="338554"/>
            </a:xfrm>
            <a:prstGeom prst="rect">
              <a:avLst/>
            </a:prstGeom>
          </p:spPr>
          <p:txBody>
            <a:bodyPr wrap="none">
              <a:spAutoFit/>
            </a:bodyPr>
            <a:lstStyle/>
            <a:p>
              <a:pPr algn="ctr"/>
              <a:r>
                <a:rPr lang="zh-CN" altLang="en-US" sz="1600" b="1" dirty="0">
                  <a:solidFill>
                    <a:schemeClr val="bg1"/>
                  </a:solidFill>
                  <a:latin typeface="微软雅黑" charset="-122"/>
                  <a:ea typeface="微软雅黑" charset="-122"/>
                </a:rPr>
                <a:t>安服要求</a:t>
              </a:r>
              <a:endParaRPr lang="zh-CN" altLang="en-US" sz="1600" b="1" dirty="0"/>
            </a:p>
          </p:txBody>
        </p:sp>
        <p:pic>
          <p:nvPicPr>
            <p:cNvPr id="22" name="图片 21"/>
            <p:cNvPicPr>
              <a:picLocks noChangeAspect="1"/>
            </p:cNvPicPr>
            <p:nvPr/>
          </p:nvPicPr>
          <p:blipFill>
            <a:blip r:embed="rId5"/>
            <a:stretch>
              <a:fillRect/>
            </a:stretch>
          </p:blipFill>
          <p:spPr>
            <a:xfrm>
              <a:off x="1881739" y="2597177"/>
              <a:ext cx="550636" cy="515489"/>
            </a:xfrm>
            <a:prstGeom prst="rect">
              <a:avLst/>
            </a:prstGeom>
          </p:spPr>
        </p:pic>
        <p:sp>
          <p:nvSpPr>
            <p:cNvPr id="32" name="矩形 31"/>
            <p:cNvSpPr/>
            <p:nvPr/>
          </p:nvSpPr>
          <p:spPr>
            <a:xfrm>
              <a:off x="1091016" y="4380389"/>
              <a:ext cx="2185691" cy="905248"/>
            </a:xfrm>
            <a:prstGeom prst="rect">
              <a:avLst/>
            </a:prstGeom>
          </p:spPr>
          <p:txBody>
            <a:bodyPr wrap="square">
              <a:spAutoFit/>
            </a:bodyPr>
            <a:lstStyle/>
            <a:p>
              <a:pPr defTabSz="513160">
                <a:lnSpc>
                  <a:spcPct val="130000"/>
                </a:lnSpc>
              </a:pPr>
              <a:r>
                <a:rPr lang="zh-CN" altLang="en-US" sz="1400" dirty="0">
                  <a:solidFill>
                    <a:srgbClr val="262626"/>
                  </a:solidFill>
                  <a:latin typeface="Microsoft YaHei" charset="-122"/>
                  <a:ea typeface="Microsoft YaHei" charset="-122"/>
                  <a:cs typeface="Microsoft YaHei" charset="-122"/>
                  <a:sym typeface="Arial" charset="0"/>
                </a:rPr>
                <a:t>提供渗透、漏扫或配置服务，应取得授权，并按照授权范围提供安全服务</a:t>
              </a:r>
            </a:p>
          </p:txBody>
        </p:sp>
      </p:grpSp>
      <p:sp>
        <p:nvSpPr>
          <p:cNvPr id="33" name="文本框 8"/>
          <p:cNvSpPr txBox="1">
            <a:spLocks noChangeArrowheads="1"/>
          </p:cNvSpPr>
          <p:nvPr/>
        </p:nvSpPr>
        <p:spPr bwMode="auto">
          <a:xfrm>
            <a:off x="5359901" y="961073"/>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366AB5"/>
                </a:solidFill>
                <a:latin typeface="Microsoft YaHei" charset="-122"/>
                <a:ea typeface="Microsoft YaHei" charset="-122"/>
                <a:cs typeface="Microsoft YaHei" charset="-122"/>
              </a:rPr>
              <a:t>合规要求</a:t>
            </a:r>
            <a:endParaRPr lang="en-US" altLang="zh-CN" sz="2600" b="1" dirty="0">
              <a:solidFill>
                <a:srgbClr val="366AB5"/>
              </a:solidFill>
              <a:latin typeface="Microsoft YaHei" charset="-122"/>
              <a:ea typeface="Microsoft YaHei" charset="-122"/>
              <a:cs typeface="Microsoft YaHei" charset="-122"/>
            </a:endParaRPr>
          </a:p>
        </p:txBody>
      </p:sp>
      <p:pic>
        <p:nvPicPr>
          <p:cNvPr id="37" name="图片 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grpSp>
        <p:nvGrpSpPr>
          <p:cNvPr id="4" name="组合 3">
            <a:extLst>
              <a:ext uri="{FF2B5EF4-FFF2-40B4-BE49-F238E27FC236}">
                <a16:creationId xmlns:a16="http://schemas.microsoft.com/office/drawing/2014/main" id="{536BEA7A-E5EB-4EE3-AE8A-4F1D812D30D7}"/>
              </a:ext>
            </a:extLst>
          </p:cNvPr>
          <p:cNvGrpSpPr/>
          <p:nvPr/>
        </p:nvGrpSpPr>
        <p:grpSpPr>
          <a:xfrm>
            <a:off x="3690897" y="1858954"/>
            <a:ext cx="2371060" cy="3426683"/>
            <a:chOff x="3690897" y="1858954"/>
            <a:chExt cx="2371060" cy="3426683"/>
          </a:xfrm>
        </p:grpSpPr>
        <p:sp>
          <p:nvSpPr>
            <p:cNvPr id="23" name="椭圆 22"/>
            <p:cNvSpPr/>
            <p:nvPr/>
          </p:nvSpPr>
          <p:spPr>
            <a:xfrm>
              <a:off x="3690897"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p:cNvPicPr>
              <a:picLocks noChangeAspect="1"/>
            </p:cNvPicPr>
            <p:nvPr/>
          </p:nvPicPr>
          <p:blipFill>
            <a:blip r:embed="rId7"/>
            <a:stretch>
              <a:fillRect/>
            </a:stretch>
          </p:blipFill>
          <p:spPr>
            <a:xfrm>
              <a:off x="4606967" y="2724786"/>
              <a:ext cx="538920" cy="339754"/>
            </a:xfrm>
            <a:prstGeom prst="rect">
              <a:avLst/>
            </a:prstGeom>
          </p:spPr>
        </p:pic>
        <p:sp>
          <p:nvSpPr>
            <p:cNvPr id="25" name="矩形 24"/>
            <p:cNvSpPr/>
            <p:nvPr/>
          </p:nvSpPr>
          <p:spPr>
            <a:xfrm>
              <a:off x="4373723" y="3208918"/>
              <a:ext cx="1005403" cy="338554"/>
            </a:xfrm>
            <a:prstGeom prst="rect">
              <a:avLst/>
            </a:prstGeom>
          </p:spPr>
          <p:txBody>
            <a:bodyPr wrap="none">
              <a:spAutoFit/>
            </a:bodyPr>
            <a:lstStyle/>
            <a:p>
              <a:pPr algn="ctr"/>
              <a:r>
                <a:rPr lang="zh-CN" altLang="en-US" sz="1600" b="1" dirty="0">
                  <a:solidFill>
                    <a:schemeClr val="bg1"/>
                  </a:solidFill>
                  <a:latin typeface="微软雅黑" charset="-122"/>
                  <a:ea typeface="微软雅黑" charset="-122"/>
                </a:rPr>
                <a:t>数据要求</a:t>
              </a:r>
              <a:endParaRPr lang="zh-CN" altLang="en-US" sz="1600" b="1" dirty="0"/>
            </a:p>
          </p:txBody>
        </p:sp>
        <p:sp>
          <p:nvSpPr>
            <p:cNvPr id="38" name="矩形 37">
              <a:extLst>
                <a:ext uri="{FF2B5EF4-FFF2-40B4-BE49-F238E27FC236}">
                  <a16:creationId xmlns:a16="http://schemas.microsoft.com/office/drawing/2014/main" id="{CC58C40A-249B-489D-A0EF-588E72DBBFE9}"/>
                </a:ext>
              </a:extLst>
            </p:cNvPr>
            <p:cNvSpPr/>
            <p:nvPr/>
          </p:nvSpPr>
          <p:spPr>
            <a:xfrm>
              <a:off x="3783581" y="4380389"/>
              <a:ext cx="2185691" cy="905248"/>
            </a:xfrm>
            <a:prstGeom prst="rect">
              <a:avLst/>
            </a:prstGeom>
          </p:spPr>
          <p:txBody>
            <a:bodyPr wrap="square">
              <a:spAutoFit/>
            </a:bodyPr>
            <a:lstStyle/>
            <a:p>
              <a:pPr defTabSz="513160">
                <a:lnSpc>
                  <a:spcPct val="130000"/>
                </a:lnSpc>
              </a:pPr>
              <a:r>
                <a:rPr lang="zh-CN" altLang="en-US" sz="1400" dirty="0">
                  <a:solidFill>
                    <a:srgbClr val="262626"/>
                  </a:solidFill>
                  <a:latin typeface="Microsoft YaHei" charset="-122"/>
                  <a:ea typeface="Microsoft YaHei" charset="-122"/>
                  <a:cs typeface="Microsoft YaHei" charset="-122"/>
                  <a:sym typeface="Arial" charset="0"/>
                </a:rPr>
                <a:t>严禁保存、携带、传播任何政府、公、检、法的涉密数据</a:t>
              </a:r>
              <a:endParaRPr lang="en-US" altLang="zh-CN" sz="1400" dirty="0">
                <a:solidFill>
                  <a:srgbClr val="262626"/>
                </a:solidFill>
                <a:latin typeface="Microsoft YaHei" charset="-122"/>
                <a:ea typeface="Microsoft YaHei" charset="-122"/>
                <a:cs typeface="Microsoft YaHei" charset="-122"/>
                <a:sym typeface="Arial" charset="0"/>
              </a:endParaRPr>
            </a:p>
          </p:txBody>
        </p:sp>
      </p:grpSp>
      <p:grpSp>
        <p:nvGrpSpPr>
          <p:cNvPr id="5" name="组合 4">
            <a:extLst>
              <a:ext uri="{FF2B5EF4-FFF2-40B4-BE49-F238E27FC236}">
                <a16:creationId xmlns:a16="http://schemas.microsoft.com/office/drawing/2014/main" id="{48149912-2810-4306-A8EB-558BBE13E2C0}"/>
              </a:ext>
            </a:extLst>
          </p:cNvPr>
          <p:cNvGrpSpPr/>
          <p:nvPr/>
        </p:nvGrpSpPr>
        <p:grpSpPr>
          <a:xfrm>
            <a:off x="6410267" y="1858954"/>
            <a:ext cx="2371060" cy="3149340"/>
            <a:chOff x="6410267" y="1858954"/>
            <a:chExt cx="2371060" cy="3149340"/>
          </a:xfrm>
        </p:grpSpPr>
        <p:sp>
          <p:nvSpPr>
            <p:cNvPr id="26" name="椭圆 25"/>
            <p:cNvSpPr/>
            <p:nvPr/>
          </p:nvSpPr>
          <p:spPr>
            <a:xfrm>
              <a:off x="6410267"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7093095" y="3249925"/>
              <a:ext cx="1005403" cy="338554"/>
            </a:xfrm>
            <a:prstGeom prst="rect">
              <a:avLst/>
            </a:prstGeom>
          </p:spPr>
          <p:txBody>
            <a:bodyPr wrap="none">
              <a:spAutoFit/>
            </a:bodyPr>
            <a:lstStyle/>
            <a:p>
              <a:pPr algn="ctr"/>
              <a:r>
                <a:rPr lang="zh-CN" altLang="en-US" sz="1600" b="1" dirty="0">
                  <a:solidFill>
                    <a:schemeClr val="bg1"/>
                  </a:solidFill>
                  <a:latin typeface="微软雅黑" charset="-122"/>
                  <a:ea typeface="微软雅黑" charset="-122"/>
                </a:rPr>
                <a:t>设备要求</a:t>
              </a:r>
              <a:endParaRPr lang="zh-CN" altLang="en-US" sz="1600" b="1" dirty="0"/>
            </a:p>
          </p:txBody>
        </p:sp>
        <p:pic>
          <p:nvPicPr>
            <p:cNvPr id="28" name="图片 27"/>
            <p:cNvPicPr>
              <a:picLocks noChangeAspect="1"/>
            </p:cNvPicPr>
            <p:nvPr/>
          </p:nvPicPr>
          <p:blipFill>
            <a:blip r:embed="rId8"/>
            <a:stretch>
              <a:fillRect/>
            </a:stretch>
          </p:blipFill>
          <p:spPr>
            <a:xfrm>
              <a:off x="7297048" y="2638183"/>
              <a:ext cx="597498" cy="515489"/>
            </a:xfrm>
            <a:prstGeom prst="rect">
              <a:avLst/>
            </a:prstGeom>
          </p:spPr>
        </p:pic>
        <p:sp>
          <p:nvSpPr>
            <p:cNvPr id="39" name="矩形 38">
              <a:extLst>
                <a:ext uri="{FF2B5EF4-FFF2-40B4-BE49-F238E27FC236}">
                  <a16:creationId xmlns:a16="http://schemas.microsoft.com/office/drawing/2014/main" id="{DA62C38B-1CD5-428E-9530-AE8B316DF5FC}"/>
                </a:ext>
              </a:extLst>
            </p:cNvPr>
            <p:cNvSpPr/>
            <p:nvPr/>
          </p:nvSpPr>
          <p:spPr>
            <a:xfrm>
              <a:off x="6502950" y="4383123"/>
              <a:ext cx="2185691" cy="625171"/>
            </a:xfrm>
            <a:prstGeom prst="rect">
              <a:avLst/>
            </a:prstGeom>
          </p:spPr>
          <p:txBody>
            <a:bodyPr wrap="square">
              <a:spAutoFit/>
            </a:bodyPr>
            <a:lstStyle/>
            <a:p>
              <a:pPr defTabSz="513160">
                <a:lnSpc>
                  <a:spcPct val="130000"/>
                </a:lnSpc>
              </a:pPr>
              <a:r>
                <a:rPr lang="zh-CN" altLang="en-US" sz="1400" dirty="0">
                  <a:solidFill>
                    <a:srgbClr val="262626"/>
                  </a:solidFill>
                  <a:latin typeface="Microsoft YaHei" charset="-122"/>
                  <a:ea typeface="Microsoft YaHei" charset="-122"/>
                  <a:cs typeface="Microsoft YaHei" charset="-122"/>
                  <a:sym typeface="Arial" charset="0"/>
                </a:rPr>
                <a:t>严禁将接入涉密网络的设备“一机两用”</a:t>
              </a:r>
              <a:endParaRPr lang="en-US" altLang="zh-CN" sz="1400" dirty="0">
                <a:solidFill>
                  <a:srgbClr val="262626"/>
                </a:solidFill>
                <a:latin typeface="Microsoft YaHei" charset="-122"/>
                <a:ea typeface="Microsoft YaHei" charset="-122"/>
                <a:cs typeface="Microsoft YaHei" charset="-122"/>
                <a:sym typeface="Arial" charset="0"/>
              </a:endParaRPr>
            </a:p>
          </p:txBody>
        </p:sp>
      </p:grpSp>
      <p:grpSp>
        <p:nvGrpSpPr>
          <p:cNvPr id="6" name="组合 5">
            <a:extLst>
              <a:ext uri="{FF2B5EF4-FFF2-40B4-BE49-F238E27FC236}">
                <a16:creationId xmlns:a16="http://schemas.microsoft.com/office/drawing/2014/main" id="{43A8AF3D-BD0A-4571-BE58-BB1C386844FD}"/>
              </a:ext>
            </a:extLst>
          </p:cNvPr>
          <p:cNvGrpSpPr/>
          <p:nvPr/>
        </p:nvGrpSpPr>
        <p:grpSpPr>
          <a:xfrm>
            <a:off x="9129638" y="1858954"/>
            <a:ext cx="2371060" cy="3423244"/>
            <a:chOff x="9129638" y="1858954"/>
            <a:chExt cx="2371060" cy="3423244"/>
          </a:xfrm>
        </p:grpSpPr>
        <p:sp>
          <p:nvSpPr>
            <p:cNvPr id="29" name="椭圆 28"/>
            <p:cNvSpPr/>
            <p:nvPr/>
          </p:nvSpPr>
          <p:spPr>
            <a:xfrm>
              <a:off x="9129638" y="1858954"/>
              <a:ext cx="2371060" cy="237106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9812466" y="3201799"/>
              <a:ext cx="1005403" cy="338554"/>
            </a:xfrm>
            <a:prstGeom prst="rect">
              <a:avLst/>
            </a:prstGeom>
          </p:spPr>
          <p:txBody>
            <a:bodyPr wrap="none">
              <a:spAutoFit/>
            </a:bodyPr>
            <a:lstStyle/>
            <a:p>
              <a:pPr algn="ctr"/>
              <a:r>
                <a:rPr lang="zh-CN" altLang="en-US" sz="1600" b="1" dirty="0">
                  <a:solidFill>
                    <a:schemeClr val="bg1"/>
                  </a:solidFill>
                  <a:latin typeface="微软雅黑" charset="-122"/>
                  <a:ea typeface="微软雅黑" charset="-122"/>
                </a:rPr>
                <a:t>人员要求</a:t>
              </a:r>
              <a:endParaRPr lang="zh-CN" altLang="en-US" sz="1600" b="1" dirty="0"/>
            </a:p>
          </p:txBody>
        </p:sp>
        <p:pic>
          <p:nvPicPr>
            <p:cNvPr id="31" name="图片 30"/>
            <p:cNvPicPr>
              <a:picLocks noChangeAspect="1"/>
            </p:cNvPicPr>
            <p:nvPr/>
          </p:nvPicPr>
          <p:blipFill>
            <a:blip r:embed="rId9"/>
            <a:stretch>
              <a:fillRect/>
            </a:stretch>
          </p:blipFill>
          <p:spPr>
            <a:xfrm>
              <a:off x="10039850" y="2631061"/>
              <a:ext cx="550636" cy="433479"/>
            </a:xfrm>
            <a:prstGeom prst="rect">
              <a:avLst/>
            </a:prstGeom>
          </p:spPr>
        </p:pic>
        <p:sp>
          <p:nvSpPr>
            <p:cNvPr id="40" name="矩形 39">
              <a:extLst>
                <a:ext uri="{FF2B5EF4-FFF2-40B4-BE49-F238E27FC236}">
                  <a16:creationId xmlns:a16="http://schemas.microsoft.com/office/drawing/2014/main" id="{8FA20471-A39A-43EF-AA88-4092C307C18E}"/>
                </a:ext>
              </a:extLst>
            </p:cNvPr>
            <p:cNvSpPr/>
            <p:nvPr/>
          </p:nvSpPr>
          <p:spPr>
            <a:xfrm>
              <a:off x="9222321" y="4376950"/>
              <a:ext cx="2185691" cy="905248"/>
            </a:xfrm>
            <a:prstGeom prst="rect">
              <a:avLst/>
            </a:prstGeom>
          </p:spPr>
          <p:txBody>
            <a:bodyPr wrap="square">
              <a:spAutoFit/>
            </a:bodyPr>
            <a:lstStyle/>
            <a:p>
              <a:pPr defTabSz="513160">
                <a:lnSpc>
                  <a:spcPct val="130000"/>
                </a:lnSpc>
              </a:pPr>
              <a:r>
                <a:rPr lang="zh-CN" altLang="en-US" sz="1400" dirty="0">
                  <a:solidFill>
                    <a:srgbClr val="262626"/>
                  </a:solidFill>
                  <a:latin typeface="Microsoft YaHei" charset="-122"/>
                  <a:ea typeface="Microsoft YaHei" charset="-122"/>
                  <a:cs typeface="Microsoft YaHei" charset="-122"/>
                  <a:sym typeface="Arial" charset="0"/>
                </a:rPr>
                <a:t>严禁授权渠道人员以我司名义向政府、公、检、法提供技术服务</a:t>
              </a:r>
            </a:p>
          </p:txBody>
        </p:sp>
      </p:grpSp>
    </p:spTree>
    <p:extLst>
      <p:ext uri="{BB962C8B-B14F-4D97-AF65-F5344CB8AC3E}">
        <p14:creationId xmlns:p14="http://schemas.microsoft.com/office/powerpoint/2010/main" val="4514726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7EC17440-D5BC-C74F-AE1B-2034E3E9736A}"/>
              </a:ext>
            </a:extLst>
          </p:cNvPr>
          <p:cNvPicPr>
            <a:picLocks noChangeAspect="1"/>
          </p:cNvPicPr>
          <p:nvPr/>
        </p:nvPicPr>
        <p:blipFill rotWithShape="1">
          <a:blip r:embed="rId4">
            <a:extLst>
              <a:ext uri="{28A0092B-C50C-407E-A947-70E740481C1C}">
                <a14:useLocalDpi xmlns:a14="http://schemas.microsoft.com/office/drawing/2010/main" val="0"/>
              </a:ext>
            </a:extLst>
          </a:blip>
          <a:srcRect l="22383" r="31321"/>
          <a:stretch/>
        </p:blipFill>
        <p:spPr>
          <a:xfrm>
            <a:off x="0" y="368204"/>
            <a:ext cx="12192000" cy="7022592"/>
          </a:xfrm>
          <a:prstGeom prst="rect">
            <a:avLst/>
          </a:prstGeom>
        </p:spPr>
      </p:pic>
      <p:sp>
        <p:nvSpPr>
          <p:cNvPr id="2" name="椭圆 1"/>
          <p:cNvSpPr/>
          <p:nvPr/>
        </p:nvSpPr>
        <p:spPr>
          <a:xfrm>
            <a:off x="1526181" y="2588522"/>
            <a:ext cx="2299440" cy="2299440"/>
          </a:xfrm>
          <a:prstGeom prst="ellips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1837746" y="3384299"/>
            <a:ext cx="1676310" cy="707886"/>
          </a:xfrm>
          <a:prstGeom prst="rect">
            <a:avLst/>
          </a:prstGeom>
        </p:spPr>
        <p:txBody>
          <a:bodyPr wrap="square">
            <a:spAutoFit/>
          </a:bodyPr>
          <a:lstStyle/>
          <a:p>
            <a:pPr algn="ctr"/>
            <a:r>
              <a:rPr lang="en-US" altLang="zh-CN" sz="4000" b="1" dirty="0">
                <a:solidFill>
                  <a:schemeClr val="bg1"/>
                </a:solidFill>
                <a:latin typeface="微软雅黑" charset="-122"/>
                <a:ea typeface="微软雅黑" charset="-122"/>
              </a:rPr>
              <a:t>No.1</a:t>
            </a:r>
            <a:endParaRPr lang="zh-CN" altLang="en-US" sz="4000" b="1" dirty="0"/>
          </a:p>
        </p:txBody>
      </p:sp>
      <p:grpSp>
        <p:nvGrpSpPr>
          <p:cNvPr id="4" name="组 52"/>
          <p:cNvGrpSpPr/>
          <p:nvPr/>
        </p:nvGrpSpPr>
        <p:grpSpPr>
          <a:xfrm rot="9000000">
            <a:off x="3858363" y="2696842"/>
            <a:ext cx="341439" cy="227802"/>
            <a:chOff x="3319130" y="2849962"/>
            <a:chExt cx="341439" cy="227802"/>
          </a:xfrm>
          <a:solidFill>
            <a:srgbClr val="184199"/>
          </a:solidFill>
        </p:grpSpPr>
        <p:sp>
          <p:nvSpPr>
            <p:cNvPr id="5" name="椭圆 4"/>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燕尾形 5"/>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7" name="组 55"/>
          <p:cNvGrpSpPr/>
          <p:nvPr/>
        </p:nvGrpSpPr>
        <p:grpSpPr>
          <a:xfrm>
            <a:off x="4405724" y="1818067"/>
            <a:ext cx="891231" cy="876275"/>
            <a:chOff x="4104782" y="1919461"/>
            <a:chExt cx="891231" cy="876275"/>
          </a:xfrm>
          <a:solidFill>
            <a:srgbClr val="184199"/>
          </a:solidFill>
        </p:grpSpPr>
        <p:sp>
          <p:nvSpPr>
            <p:cNvPr id="8" name="椭圆 11"/>
            <p:cNvSpPr>
              <a:spLocks noChangeArrowheads="1"/>
            </p:cNvSpPr>
            <p:nvPr/>
          </p:nvSpPr>
          <p:spPr bwMode="auto">
            <a:xfrm>
              <a:off x="4104782" y="1919461"/>
              <a:ext cx="891231" cy="876275"/>
            </a:xfrm>
            <a:prstGeom prst="ellipse">
              <a:avLst/>
            </a:prstGeom>
            <a:grpFill/>
            <a:ln>
              <a:noFill/>
            </a:ln>
          </p:spPr>
          <p:txBody>
            <a:bodyPr lIns="68580" tIns="34290" rIns="68580" bIns="34290" anchor="ctr"/>
            <a:lstStyle/>
            <a:p>
              <a:pPr algn="ctr"/>
              <a:endParaRPr lang="zh-CN" altLang="en-US">
                <a:solidFill>
                  <a:srgbClr val="FFFFFF"/>
                </a:solidFill>
              </a:endParaRPr>
            </a:p>
          </p:txBody>
        </p:sp>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89268" y="2141539"/>
              <a:ext cx="322258" cy="432118"/>
            </a:xfrm>
            <a:prstGeom prst="rect">
              <a:avLst/>
            </a:prstGeom>
            <a:grpFill/>
          </p:spPr>
        </p:pic>
      </p:grpSp>
      <p:grpSp>
        <p:nvGrpSpPr>
          <p:cNvPr id="10" name="组 58"/>
          <p:cNvGrpSpPr/>
          <p:nvPr/>
        </p:nvGrpSpPr>
        <p:grpSpPr>
          <a:xfrm>
            <a:off x="5491947" y="1549740"/>
            <a:ext cx="4975271" cy="1409636"/>
            <a:chOff x="5156280" y="1773987"/>
            <a:chExt cx="4975271" cy="1409636"/>
          </a:xfrm>
        </p:grpSpPr>
        <p:sp>
          <p:nvSpPr>
            <p:cNvPr id="11" name="矩形 10"/>
            <p:cNvSpPr/>
            <p:nvPr/>
          </p:nvSpPr>
          <p:spPr>
            <a:xfrm>
              <a:off x="5156280" y="2159881"/>
              <a:ext cx="4975271" cy="1023742"/>
            </a:xfrm>
            <a:prstGeom prst="rect">
              <a:avLst/>
            </a:prstGeom>
          </p:spPr>
          <p:txBody>
            <a:bodyPr wrap="square">
              <a:spAutoFit/>
            </a:bodyPr>
            <a:lstStyle/>
            <a:p>
              <a:pPr>
                <a:lnSpc>
                  <a:spcPct val="150000"/>
                </a:lnSpc>
              </a:pPr>
              <a:r>
                <a:rPr lang="en-US" altLang="zh-CN" sz="1400" dirty="0">
                  <a:latin typeface="微软雅黑" charset="-122"/>
                  <a:ea typeface="微软雅黑" charset="-122"/>
                </a:rPr>
                <a:t>《</a:t>
              </a:r>
              <a:r>
                <a:rPr lang="zh-CN" altLang="en-US" sz="1400" dirty="0">
                  <a:latin typeface="微软雅黑" charset="-122"/>
                  <a:ea typeface="微软雅黑" charset="-122"/>
                </a:rPr>
                <a:t>刑法</a:t>
              </a:r>
              <a:r>
                <a:rPr lang="en-US" altLang="zh-CN" sz="1400" dirty="0">
                  <a:latin typeface="微软雅黑" charset="-122"/>
                  <a:ea typeface="微软雅黑" charset="-122"/>
                </a:rPr>
                <a:t>》</a:t>
              </a:r>
              <a:r>
                <a:rPr lang="zh-CN" altLang="en-US" sz="1400" dirty="0">
                  <a:latin typeface="微软雅黑" charset="-122"/>
                  <a:ea typeface="微软雅黑" charset="-122"/>
                </a:rPr>
                <a:t>第二百八十二条：以窃取、刺探、收买方法，非法获取国家秘密的，处三年以下有期徒刑、拘役、管制或者剥夺政治权利；情节严重的，处三年以上七年以下有期徒刑。</a:t>
              </a:r>
            </a:p>
          </p:txBody>
        </p:sp>
        <p:sp>
          <p:nvSpPr>
            <p:cNvPr id="12" name="矩形 11"/>
            <p:cNvSpPr/>
            <p:nvPr/>
          </p:nvSpPr>
          <p:spPr>
            <a:xfrm>
              <a:off x="5156281" y="1773987"/>
              <a:ext cx="2504334" cy="418191"/>
            </a:xfrm>
            <a:prstGeom prst="rect">
              <a:avLst/>
            </a:prstGeom>
          </p:spPr>
          <p:txBody>
            <a:bodyPr wrap="square">
              <a:spAutoFit/>
            </a:bodyPr>
            <a:lstStyle/>
            <a:p>
              <a:pPr>
                <a:lnSpc>
                  <a:spcPct val="150000"/>
                </a:lnSpc>
              </a:pPr>
              <a:r>
                <a:rPr lang="zh-CN" altLang="en-US" sz="1600" b="1" dirty="0">
                  <a:latin typeface="微软雅黑" charset="-122"/>
                  <a:ea typeface="微软雅黑" charset="-122"/>
                </a:rPr>
                <a:t>非法获取国家秘密罪</a:t>
              </a:r>
            </a:p>
          </p:txBody>
        </p:sp>
      </p:grpSp>
      <p:sp>
        <p:nvSpPr>
          <p:cNvPr id="13" name="椭圆 11"/>
          <p:cNvSpPr>
            <a:spLocks noChangeArrowheads="1"/>
          </p:cNvSpPr>
          <p:nvPr/>
        </p:nvSpPr>
        <p:spPr bwMode="auto">
          <a:xfrm>
            <a:off x="4851339" y="3300105"/>
            <a:ext cx="891231" cy="876275"/>
          </a:xfrm>
          <a:prstGeom prst="ellipse">
            <a:avLst/>
          </a:prstGeom>
          <a:solidFill>
            <a:srgbClr val="184199"/>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solidFill>
                <a:schemeClr val="lt1"/>
              </a:solidFill>
            </a:endParaRPr>
          </a:p>
        </p:txBody>
      </p:sp>
      <p:sp>
        <p:nvSpPr>
          <p:cNvPr id="14" name="椭圆 11"/>
          <p:cNvSpPr>
            <a:spLocks noChangeArrowheads="1"/>
          </p:cNvSpPr>
          <p:nvPr/>
        </p:nvSpPr>
        <p:spPr bwMode="auto">
          <a:xfrm>
            <a:off x="4405724" y="4747267"/>
            <a:ext cx="891231" cy="876275"/>
          </a:xfrm>
          <a:prstGeom prst="ellipse">
            <a:avLst/>
          </a:prstGeom>
          <a:solidFill>
            <a:srgbClr val="184199"/>
          </a:solidFill>
          <a:ln>
            <a:noFill/>
          </a:ln>
        </p:spPr>
        <p:txBody>
          <a:bodyPr lIns="68580" tIns="34290" rIns="68580" bIns="34290" anchor="ctr"/>
          <a:lstStyle/>
          <a:p>
            <a:pPr algn="ctr"/>
            <a:endParaRPr lang="zh-CN" altLang="en-US">
              <a:solidFill>
                <a:srgbClr val="FFFFFF"/>
              </a:solidFill>
            </a:endParaRPr>
          </a:p>
        </p:txBody>
      </p:sp>
      <p:grpSp>
        <p:nvGrpSpPr>
          <p:cNvPr id="15" name="组 63"/>
          <p:cNvGrpSpPr/>
          <p:nvPr/>
        </p:nvGrpSpPr>
        <p:grpSpPr>
          <a:xfrm rot="10800000">
            <a:off x="4024886" y="3671439"/>
            <a:ext cx="341439" cy="227802"/>
            <a:chOff x="3319130" y="2849962"/>
            <a:chExt cx="341439" cy="227802"/>
          </a:xfrm>
          <a:solidFill>
            <a:srgbClr val="184199"/>
          </a:solidFill>
        </p:grpSpPr>
        <p:sp>
          <p:nvSpPr>
            <p:cNvPr id="16" name="椭圆 15"/>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燕尾形 16"/>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18" name="组 66"/>
          <p:cNvGrpSpPr/>
          <p:nvPr/>
        </p:nvGrpSpPr>
        <p:grpSpPr>
          <a:xfrm rot="12600000">
            <a:off x="3858364" y="4611161"/>
            <a:ext cx="341439" cy="227802"/>
            <a:chOff x="3319130" y="2849962"/>
            <a:chExt cx="341439" cy="227802"/>
          </a:xfrm>
          <a:solidFill>
            <a:srgbClr val="184199"/>
          </a:solidFill>
        </p:grpSpPr>
        <p:sp>
          <p:nvSpPr>
            <p:cNvPr id="19" name="椭圆 18"/>
            <p:cNvSpPr/>
            <p:nvPr/>
          </p:nvSpPr>
          <p:spPr>
            <a:xfrm>
              <a:off x="3502231" y="2884694"/>
              <a:ext cx="158338" cy="15833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燕尾形 19"/>
            <p:cNvSpPr/>
            <p:nvPr/>
          </p:nvSpPr>
          <p:spPr>
            <a:xfrm flipH="1">
              <a:off x="3319130" y="2849962"/>
              <a:ext cx="155496" cy="22780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21" name="图片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98981" y="3585427"/>
            <a:ext cx="395946" cy="344018"/>
          </a:xfrm>
          <a:prstGeom prst="rect">
            <a:avLst/>
          </a:prstGeom>
        </p:spPr>
      </p:pic>
      <p:pic>
        <p:nvPicPr>
          <p:cNvPr id="22" name="图片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44714" y="4978779"/>
            <a:ext cx="413250" cy="413250"/>
          </a:xfrm>
          <a:prstGeom prst="rect">
            <a:avLst/>
          </a:prstGeom>
        </p:spPr>
      </p:pic>
      <p:grpSp>
        <p:nvGrpSpPr>
          <p:cNvPr id="23" name="组 71"/>
          <p:cNvGrpSpPr/>
          <p:nvPr/>
        </p:nvGrpSpPr>
        <p:grpSpPr>
          <a:xfrm>
            <a:off x="5990212" y="3109160"/>
            <a:ext cx="4477007" cy="1409636"/>
            <a:chOff x="5156280" y="1773987"/>
            <a:chExt cx="4477007" cy="1409636"/>
          </a:xfrm>
        </p:grpSpPr>
        <p:sp>
          <p:nvSpPr>
            <p:cNvPr id="24" name="矩形 23"/>
            <p:cNvSpPr/>
            <p:nvPr/>
          </p:nvSpPr>
          <p:spPr>
            <a:xfrm>
              <a:off x="5156281" y="2159881"/>
              <a:ext cx="4477006" cy="1023742"/>
            </a:xfrm>
            <a:prstGeom prst="rect">
              <a:avLst/>
            </a:prstGeom>
          </p:spPr>
          <p:txBody>
            <a:bodyPr wrap="square">
              <a:spAutoFit/>
            </a:bodyPr>
            <a:lstStyle/>
            <a:p>
              <a:pPr>
                <a:lnSpc>
                  <a:spcPct val="150000"/>
                </a:lnSpc>
              </a:pPr>
              <a:r>
                <a:rPr lang="en-US" altLang="zh-CN" sz="1400" dirty="0">
                  <a:latin typeface="微软雅黑" charset="-122"/>
                  <a:ea typeface="微软雅黑" charset="-122"/>
                </a:rPr>
                <a:t>《</a:t>
              </a:r>
              <a:r>
                <a:rPr lang="zh-CN" altLang="en-US" sz="1400" dirty="0">
                  <a:latin typeface="微软雅黑" charset="-122"/>
                  <a:ea typeface="微软雅黑" charset="-122"/>
                </a:rPr>
                <a:t>刑法</a:t>
              </a:r>
              <a:r>
                <a:rPr lang="en-US" altLang="zh-CN" sz="1400" dirty="0">
                  <a:latin typeface="微软雅黑" charset="-122"/>
                  <a:ea typeface="微软雅黑" charset="-122"/>
                </a:rPr>
                <a:t>》</a:t>
              </a:r>
              <a:r>
                <a:rPr lang="zh-CN" altLang="en-US" sz="1400" dirty="0">
                  <a:latin typeface="微软雅黑" charset="-122"/>
                  <a:ea typeface="微软雅黑" charset="-122"/>
                </a:rPr>
                <a:t>第二百八十二条：非法持有属于国家绝密、机密的文件、资料或者其他物品，拒不说明来源与用途的，处三年以下有期徒刑、拘役或者管制。</a:t>
              </a:r>
            </a:p>
          </p:txBody>
        </p:sp>
        <p:sp>
          <p:nvSpPr>
            <p:cNvPr id="25" name="矩形 24"/>
            <p:cNvSpPr/>
            <p:nvPr/>
          </p:nvSpPr>
          <p:spPr>
            <a:xfrm>
              <a:off x="5156280" y="1773987"/>
              <a:ext cx="4364041" cy="418191"/>
            </a:xfrm>
            <a:prstGeom prst="rect">
              <a:avLst/>
            </a:prstGeom>
          </p:spPr>
          <p:txBody>
            <a:bodyPr wrap="square">
              <a:spAutoFit/>
            </a:bodyPr>
            <a:lstStyle/>
            <a:p>
              <a:pPr>
                <a:lnSpc>
                  <a:spcPct val="150000"/>
                </a:lnSpc>
              </a:pPr>
              <a:r>
                <a:rPr lang="zh-CN" altLang="en-US" sz="1600" b="1" dirty="0">
                  <a:latin typeface="微软雅黑" charset="-122"/>
                  <a:ea typeface="微软雅黑" charset="-122"/>
                </a:rPr>
                <a:t>非法持有国家绝密、机密文件、资料、物品罪</a:t>
              </a:r>
            </a:p>
          </p:txBody>
        </p:sp>
      </p:grpSp>
      <p:grpSp>
        <p:nvGrpSpPr>
          <p:cNvPr id="26" name="组 74"/>
          <p:cNvGrpSpPr/>
          <p:nvPr/>
        </p:nvGrpSpPr>
        <p:grpSpPr>
          <a:xfrm>
            <a:off x="5491947" y="4582715"/>
            <a:ext cx="5422130" cy="1732801"/>
            <a:chOff x="5156280" y="1773987"/>
            <a:chExt cx="5422130" cy="1732801"/>
          </a:xfrm>
        </p:grpSpPr>
        <p:sp>
          <p:nvSpPr>
            <p:cNvPr id="27" name="矩形 26"/>
            <p:cNvSpPr/>
            <p:nvPr/>
          </p:nvSpPr>
          <p:spPr>
            <a:xfrm>
              <a:off x="5156280" y="2159881"/>
              <a:ext cx="5422130" cy="1346907"/>
            </a:xfrm>
            <a:prstGeom prst="rect">
              <a:avLst/>
            </a:prstGeom>
          </p:spPr>
          <p:txBody>
            <a:bodyPr wrap="square">
              <a:spAutoFit/>
            </a:bodyPr>
            <a:lstStyle/>
            <a:p>
              <a:pPr>
                <a:lnSpc>
                  <a:spcPct val="150000"/>
                </a:lnSpc>
              </a:pPr>
              <a:r>
                <a:rPr lang="en-US" altLang="zh-CN" sz="1400" dirty="0">
                  <a:latin typeface="微软雅黑" charset="-122"/>
                  <a:ea typeface="微软雅黑" charset="-122"/>
                </a:rPr>
                <a:t>《</a:t>
              </a:r>
              <a:r>
                <a:rPr lang="zh-CN" altLang="en-US" sz="1400" dirty="0">
                  <a:latin typeface="微软雅黑" charset="-122"/>
                  <a:ea typeface="微软雅黑" charset="-122"/>
                </a:rPr>
                <a:t>刑法</a:t>
              </a:r>
              <a:r>
                <a:rPr lang="en-US" altLang="zh-CN" sz="1400" dirty="0">
                  <a:latin typeface="微软雅黑" charset="-122"/>
                  <a:ea typeface="微软雅黑" charset="-122"/>
                </a:rPr>
                <a:t>》</a:t>
              </a:r>
              <a:r>
                <a:rPr lang="zh-CN" altLang="en-US" sz="1400" dirty="0">
                  <a:latin typeface="微软雅黑" charset="-122"/>
                  <a:ea typeface="微软雅黑" charset="-122"/>
                </a:rPr>
                <a:t>第一百一十一条：为境外的机构、组织、人员窃取、刺探、收买、非法提供国家秘密或者情报的，处五年以上十年以下有期徒刑；情节特别严重的，处十年以上有期徒刑或者无期徒刑；情节较轻的，处五年以下有期徒刑、拘役、管制或者剥夺政治权利。</a:t>
              </a:r>
            </a:p>
          </p:txBody>
        </p:sp>
        <p:sp>
          <p:nvSpPr>
            <p:cNvPr id="28" name="矩形 27"/>
            <p:cNvSpPr/>
            <p:nvPr/>
          </p:nvSpPr>
          <p:spPr>
            <a:xfrm>
              <a:off x="5156281" y="1773987"/>
              <a:ext cx="5296954" cy="418191"/>
            </a:xfrm>
            <a:prstGeom prst="rect">
              <a:avLst/>
            </a:prstGeom>
          </p:spPr>
          <p:txBody>
            <a:bodyPr wrap="square">
              <a:spAutoFit/>
            </a:bodyPr>
            <a:lstStyle/>
            <a:p>
              <a:pPr>
                <a:lnSpc>
                  <a:spcPct val="150000"/>
                </a:lnSpc>
              </a:pPr>
              <a:r>
                <a:rPr lang="zh-CN" altLang="en-US" sz="1600" b="1" dirty="0">
                  <a:latin typeface="微软雅黑" charset="-122"/>
                  <a:ea typeface="微软雅黑" charset="-122"/>
                </a:rPr>
                <a:t>为境外窃取、刺探、收买、非法提供国家秘密、情报罪</a:t>
              </a:r>
            </a:p>
          </p:txBody>
        </p:sp>
      </p:grpSp>
      <p:sp>
        <p:nvSpPr>
          <p:cNvPr id="29" name="文本框 8"/>
          <p:cNvSpPr txBox="1">
            <a:spLocks noChangeArrowheads="1"/>
          </p:cNvSpPr>
          <p:nvPr/>
        </p:nvSpPr>
        <p:spPr bwMode="auto">
          <a:xfrm>
            <a:off x="1452085" y="1006399"/>
            <a:ext cx="3711616"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法律责任</a:t>
            </a:r>
            <a:endParaRPr lang="en-US" altLang="zh-CN" sz="2600" b="1" dirty="0">
              <a:solidFill>
                <a:srgbClr val="184199"/>
              </a:solidFill>
              <a:latin typeface="Microsoft YaHei" charset="-122"/>
              <a:ea typeface="Microsoft YaHei" charset="-122"/>
              <a:cs typeface="Microsoft YaHei" charset="-122"/>
            </a:endParaRPr>
          </a:p>
        </p:txBody>
      </p:sp>
      <p:pic>
        <p:nvPicPr>
          <p:cNvPr id="32" name="图片 3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87737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randombar(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randombar(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F315D635-21D5-AE41-BA0B-0DA8FB7E608F}"/>
              </a:ext>
            </a:extLst>
          </p:cNvPr>
          <p:cNvPicPr>
            <a:picLocks noChangeAspect="1"/>
          </p:cNvPicPr>
          <p:nvPr/>
        </p:nvPicPr>
        <p:blipFill rotWithShape="1">
          <a:blip r:embed="rId4">
            <a:extLst>
              <a:ext uri="{28A0092B-C50C-407E-A947-70E740481C1C}">
                <a14:useLocalDpi xmlns:a14="http://schemas.microsoft.com/office/drawing/2010/main" val="0"/>
              </a:ext>
            </a:extLst>
          </a:blip>
          <a:srcRect l="26486" r="26539"/>
          <a:stretch/>
        </p:blipFill>
        <p:spPr>
          <a:xfrm>
            <a:off x="0" y="-55092"/>
            <a:ext cx="12178145" cy="6913092"/>
          </a:xfrm>
          <a:prstGeom prst="rect">
            <a:avLst/>
          </a:prstGeom>
        </p:spPr>
      </p:pic>
      <p:sp>
        <p:nvSpPr>
          <p:cNvPr id="22" name="文本框 8"/>
          <p:cNvSpPr txBox="1">
            <a:spLocks noChangeArrowheads="1"/>
          </p:cNvSpPr>
          <p:nvPr/>
        </p:nvSpPr>
        <p:spPr bwMode="auto">
          <a:xfrm>
            <a:off x="1103822" y="1208064"/>
            <a:ext cx="2564352"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小结</a:t>
            </a:r>
            <a:endParaRPr lang="en-US" altLang="zh-CN" sz="2600" b="1" dirty="0">
              <a:solidFill>
                <a:srgbClr val="184199"/>
              </a:solidFill>
              <a:latin typeface="Microsoft YaHei" charset="-122"/>
              <a:ea typeface="Microsoft YaHei" charset="-122"/>
              <a:cs typeface="Microsoft YaHei" charset="-122"/>
            </a:endParaRPr>
          </a:p>
        </p:txBody>
      </p:sp>
      <p:grpSp>
        <p:nvGrpSpPr>
          <p:cNvPr id="7" name="组合 6">
            <a:extLst>
              <a:ext uri="{FF2B5EF4-FFF2-40B4-BE49-F238E27FC236}">
                <a16:creationId xmlns:a16="http://schemas.microsoft.com/office/drawing/2014/main" id="{0206B319-0413-475F-9C20-EEB6A3D4B90E}"/>
              </a:ext>
            </a:extLst>
          </p:cNvPr>
          <p:cNvGrpSpPr/>
          <p:nvPr/>
        </p:nvGrpSpPr>
        <p:grpSpPr>
          <a:xfrm>
            <a:off x="352112" y="3653540"/>
            <a:ext cx="2828921" cy="1625302"/>
            <a:chOff x="352112" y="3653540"/>
            <a:chExt cx="2828921" cy="1625302"/>
          </a:xfrm>
        </p:grpSpPr>
        <p:sp>
          <p:nvSpPr>
            <p:cNvPr id="9" name="矩形 8"/>
            <p:cNvSpPr/>
            <p:nvPr/>
          </p:nvSpPr>
          <p:spPr>
            <a:xfrm>
              <a:off x="352112" y="3653540"/>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合 2">
              <a:extLst>
                <a:ext uri="{FF2B5EF4-FFF2-40B4-BE49-F238E27FC236}">
                  <a16:creationId xmlns:a16="http://schemas.microsoft.com/office/drawing/2014/main" id="{1C30670D-ED2C-4456-95F9-A1FB5B7E525C}"/>
                </a:ext>
              </a:extLst>
            </p:cNvPr>
            <p:cNvGrpSpPr/>
            <p:nvPr/>
          </p:nvGrpSpPr>
          <p:grpSpPr>
            <a:xfrm>
              <a:off x="352112" y="3671741"/>
              <a:ext cx="2789499" cy="1607101"/>
              <a:chOff x="352112" y="3671741"/>
              <a:chExt cx="2789499" cy="1607101"/>
            </a:xfrm>
          </p:grpSpPr>
          <p:sp>
            <p:nvSpPr>
              <p:cNvPr id="10" name="矩形 9"/>
              <p:cNvSpPr/>
              <p:nvPr/>
            </p:nvSpPr>
            <p:spPr>
              <a:xfrm>
                <a:off x="475049" y="3671741"/>
                <a:ext cx="2666562" cy="961289"/>
              </a:xfrm>
              <a:prstGeom prst="rect">
                <a:avLst/>
              </a:prstGeom>
            </p:spPr>
            <p:txBody>
              <a:bodyPr wrap="square">
                <a:spAutoFit/>
              </a:bodyPr>
              <a:lstStyle/>
              <a:p>
                <a:pPr>
                  <a:lnSpc>
                    <a:spcPct val="150000"/>
                  </a:lnSpc>
                </a:pPr>
                <a:r>
                  <a:rPr lang="en-US" altLang="zh-CN" sz="2000" b="1" dirty="0">
                    <a:solidFill>
                      <a:schemeClr val="bg1"/>
                    </a:solidFill>
                    <a:latin typeface="微软雅黑" charset="-122"/>
                    <a:ea typeface="微软雅黑" charset="-122"/>
                  </a:rPr>
                  <a:t>01  </a:t>
                </a:r>
                <a:r>
                  <a:rPr lang="zh-CN" altLang="en-US" sz="2000" b="1" dirty="0">
                    <a:solidFill>
                      <a:schemeClr val="bg1"/>
                    </a:solidFill>
                    <a:latin typeface="微软雅黑" charset="-122"/>
                    <a:ea typeface="微软雅黑" charset="-122"/>
                  </a:rPr>
                  <a:t>合规内容</a:t>
                </a:r>
              </a:p>
              <a:p>
                <a:pPr>
                  <a:lnSpc>
                    <a:spcPct val="150000"/>
                  </a:lnSpc>
                </a:pPr>
                <a:endParaRPr lang="zh-CN" altLang="en-US" sz="2000" b="1" dirty="0">
                  <a:solidFill>
                    <a:schemeClr val="bg1"/>
                  </a:solidFill>
                  <a:latin typeface="微软雅黑" charset="-122"/>
                  <a:ea typeface="微软雅黑" charset="-122"/>
                </a:endParaRPr>
              </a:p>
            </p:txBody>
          </p:sp>
          <p:sp>
            <p:nvSpPr>
              <p:cNvPr id="23" name="矩形 22"/>
              <p:cNvSpPr/>
              <p:nvPr/>
            </p:nvSpPr>
            <p:spPr>
              <a:xfrm>
                <a:off x="352112" y="4255100"/>
                <a:ext cx="2705984" cy="102374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商业秘密合规</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个人信息合规</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国家秘密合规</a:t>
                </a:r>
              </a:p>
            </p:txBody>
          </p:sp>
        </p:grpSp>
      </p:grpSp>
      <p:grpSp>
        <p:nvGrpSpPr>
          <p:cNvPr id="4" name="组合 3">
            <a:extLst>
              <a:ext uri="{FF2B5EF4-FFF2-40B4-BE49-F238E27FC236}">
                <a16:creationId xmlns:a16="http://schemas.microsoft.com/office/drawing/2014/main" id="{DE402B64-65DE-4C91-AAB5-112784B2B748}"/>
              </a:ext>
            </a:extLst>
          </p:cNvPr>
          <p:cNvGrpSpPr/>
          <p:nvPr/>
        </p:nvGrpSpPr>
        <p:grpSpPr>
          <a:xfrm>
            <a:off x="3181033" y="3083184"/>
            <a:ext cx="2828921" cy="1652583"/>
            <a:chOff x="3181033" y="3083184"/>
            <a:chExt cx="2828921" cy="1652583"/>
          </a:xfrm>
        </p:grpSpPr>
        <p:sp>
          <p:nvSpPr>
            <p:cNvPr id="11" name="矩形 10"/>
            <p:cNvSpPr/>
            <p:nvPr/>
          </p:nvSpPr>
          <p:spPr>
            <a:xfrm>
              <a:off x="3181033" y="3083184"/>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3303970" y="3101385"/>
              <a:ext cx="1873445" cy="961289"/>
            </a:xfrm>
            <a:prstGeom prst="rect">
              <a:avLst/>
            </a:prstGeom>
          </p:spPr>
          <p:txBody>
            <a:bodyPr wrap="square">
              <a:spAutoFit/>
            </a:bodyPr>
            <a:lstStyle/>
            <a:p>
              <a:pPr>
                <a:lnSpc>
                  <a:spcPct val="150000"/>
                </a:lnSpc>
              </a:pPr>
              <a:r>
                <a:rPr lang="en-US" altLang="zh-CN" sz="2000" b="1" dirty="0">
                  <a:solidFill>
                    <a:schemeClr val="bg1"/>
                  </a:solidFill>
                  <a:latin typeface="微软雅黑" charset="-122"/>
                  <a:ea typeface="微软雅黑" charset="-122"/>
                </a:rPr>
                <a:t>02  </a:t>
              </a:r>
              <a:r>
                <a:rPr lang="zh-CN" altLang="en-US" sz="2000" b="1" dirty="0">
                  <a:solidFill>
                    <a:schemeClr val="bg1"/>
                  </a:solidFill>
                  <a:latin typeface="微软雅黑" charset="-122"/>
                  <a:ea typeface="微软雅黑" charset="-122"/>
                </a:rPr>
                <a:t>明晰概念</a:t>
              </a:r>
            </a:p>
            <a:p>
              <a:pPr>
                <a:lnSpc>
                  <a:spcPct val="150000"/>
                </a:lnSpc>
              </a:pPr>
              <a:endParaRPr lang="zh-CN" altLang="en-US" sz="2000" b="1" dirty="0">
                <a:solidFill>
                  <a:schemeClr val="bg1"/>
                </a:solidFill>
                <a:latin typeface="微软雅黑" charset="-122"/>
                <a:ea typeface="微软雅黑" charset="-122"/>
              </a:endParaRPr>
            </a:p>
          </p:txBody>
        </p:sp>
        <p:sp>
          <p:nvSpPr>
            <p:cNvPr id="25" name="矩形 24"/>
            <p:cNvSpPr/>
            <p:nvPr/>
          </p:nvSpPr>
          <p:spPr>
            <a:xfrm>
              <a:off x="3181033" y="3712025"/>
              <a:ext cx="2705984" cy="102374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商业秘密定义</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个人信息定义</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国家秘密定义</a:t>
              </a:r>
            </a:p>
          </p:txBody>
        </p:sp>
      </p:grpSp>
      <p:grpSp>
        <p:nvGrpSpPr>
          <p:cNvPr id="5" name="组合 4">
            <a:extLst>
              <a:ext uri="{FF2B5EF4-FFF2-40B4-BE49-F238E27FC236}">
                <a16:creationId xmlns:a16="http://schemas.microsoft.com/office/drawing/2014/main" id="{247BADD4-4854-47FA-A48B-ABDF860E9C52}"/>
              </a:ext>
            </a:extLst>
          </p:cNvPr>
          <p:cNvGrpSpPr/>
          <p:nvPr/>
        </p:nvGrpSpPr>
        <p:grpSpPr>
          <a:xfrm>
            <a:off x="6009954" y="2512828"/>
            <a:ext cx="2828921" cy="1027953"/>
            <a:chOff x="6009954" y="2512828"/>
            <a:chExt cx="2828921" cy="1027953"/>
          </a:xfrm>
        </p:grpSpPr>
        <p:sp>
          <p:nvSpPr>
            <p:cNvPr id="13" name="矩形 12"/>
            <p:cNvSpPr/>
            <p:nvPr/>
          </p:nvSpPr>
          <p:spPr>
            <a:xfrm>
              <a:off x="6009954" y="2512828"/>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6132891" y="2531029"/>
              <a:ext cx="1873445" cy="961289"/>
            </a:xfrm>
            <a:prstGeom prst="rect">
              <a:avLst/>
            </a:prstGeom>
          </p:spPr>
          <p:txBody>
            <a:bodyPr wrap="square">
              <a:spAutoFit/>
            </a:bodyPr>
            <a:lstStyle/>
            <a:p>
              <a:pPr>
                <a:lnSpc>
                  <a:spcPct val="150000"/>
                </a:lnSpc>
              </a:pPr>
              <a:r>
                <a:rPr lang="en-US" altLang="zh-CN" sz="2000" b="1" dirty="0">
                  <a:solidFill>
                    <a:schemeClr val="bg1"/>
                  </a:solidFill>
                  <a:latin typeface="微软雅黑" charset="-122"/>
                  <a:ea typeface="微软雅黑" charset="-122"/>
                </a:rPr>
                <a:t>03  </a:t>
              </a:r>
              <a:r>
                <a:rPr lang="zh-CN" altLang="en-US" sz="2000" b="1" dirty="0">
                  <a:solidFill>
                    <a:schemeClr val="bg1"/>
                  </a:solidFill>
                  <a:latin typeface="微软雅黑" charset="-122"/>
                  <a:ea typeface="微软雅黑" charset="-122"/>
                </a:rPr>
                <a:t>行为管控</a:t>
              </a:r>
            </a:p>
            <a:p>
              <a:pPr>
                <a:lnSpc>
                  <a:spcPct val="150000"/>
                </a:lnSpc>
              </a:pPr>
              <a:endParaRPr lang="zh-CN" altLang="en-US" sz="2000" b="1" dirty="0">
                <a:solidFill>
                  <a:schemeClr val="bg1"/>
                </a:solidFill>
                <a:latin typeface="微软雅黑" charset="-122"/>
                <a:ea typeface="微软雅黑" charset="-122"/>
              </a:endParaRPr>
            </a:p>
          </p:txBody>
        </p:sp>
        <p:sp>
          <p:nvSpPr>
            <p:cNvPr id="27" name="矩形 26"/>
            <p:cNvSpPr/>
            <p:nvPr/>
          </p:nvSpPr>
          <p:spPr>
            <a:xfrm>
              <a:off x="6009954" y="3163370"/>
              <a:ext cx="2705984" cy="37741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谨言慎行</a:t>
              </a:r>
            </a:p>
          </p:txBody>
        </p:sp>
      </p:grpSp>
      <p:grpSp>
        <p:nvGrpSpPr>
          <p:cNvPr id="17" name="组合 16">
            <a:extLst>
              <a:ext uri="{FF2B5EF4-FFF2-40B4-BE49-F238E27FC236}">
                <a16:creationId xmlns:a16="http://schemas.microsoft.com/office/drawing/2014/main" id="{9E702ACA-A20D-4A72-A5AE-DA5209ADF4AA}"/>
              </a:ext>
            </a:extLst>
          </p:cNvPr>
          <p:cNvGrpSpPr/>
          <p:nvPr/>
        </p:nvGrpSpPr>
        <p:grpSpPr>
          <a:xfrm>
            <a:off x="8838875" y="1940629"/>
            <a:ext cx="3001014" cy="1672627"/>
            <a:chOff x="8838875" y="1940629"/>
            <a:chExt cx="3001014" cy="1672627"/>
          </a:xfrm>
        </p:grpSpPr>
        <p:sp>
          <p:nvSpPr>
            <p:cNvPr id="8" name="三角形 1"/>
            <p:cNvSpPr/>
            <p:nvPr/>
          </p:nvSpPr>
          <p:spPr>
            <a:xfrm rot="5400000">
              <a:off x="11468665" y="2139760"/>
              <a:ext cx="570356" cy="172093"/>
            </a:xfrm>
            <a:prstGeom prst="triangle">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合 5">
              <a:extLst>
                <a:ext uri="{FF2B5EF4-FFF2-40B4-BE49-F238E27FC236}">
                  <a16:creationId xmlns:a16="http://schemas.microsoft.com/office/drawing/2014/main" id="{155DE504-FCBE-493D-BF9D-2C67F5CF3E40}"/>
                </a:ext>
              </a:extLst>
            </p:cNvPr>
            <p:cNvGrpSpPr/>
            <p:nvPr/>
          </p:nvGrpSpPr>
          <p:grpSpPr>
            <a:xfrm>
              <a:off x="8838875" y="1942472"/>
              <a:ext cx="2828921" cy="1670784"/>
              <a:chOff x="8838875" y="1942472"/>
              <a:chExt cx="2828921" cy="1670784"/>
            </a:xfrm>
          </p:grpSpPr>
          <p:sp>
            <p:nvSpPr>
              <p:cNvPr id="15" name="矩形 14"/>
              <p:cNvSpPr/>
              <p:nvPr/>
            </p:nvSpPr>
            <p:spPr>
              <a:xfrm>
                <a:off x="8838875" y="1942472"/>
                <a:ext cx="2828921" cy="570356"/>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8961812" y="1960673"/>
                <a:ext cx="1873445" cy="961289"/>
              </a:xfrm>
              <a:prstGeom prst="rect">
                <a:avLst/>
              </a:prstGeom>
            </p:spPr>
            <p:txBody>
              <a:bodyPr wrap="square">
                <a:spAutoFit/>
              </a:bodyPr>
              <a:lstStyle/>
              <a:p>
                <a:pPr>
                  <a:lnSpc>
                    <a:spcPct val="150000"/>
                  </a:lnSpc>
                </a:pPr>
                <a:r>
                  <a:rPr lang="en-US" altLang="zh-CN" sz="2000" b="1" dirty="0">
                    <a:solidFill>
                      <a:schemeClr val="bg1"/>
                    </a:solidFill>
                    <a:latin typeface="微软雅黑" charset="-122"/>
                    <a:ea typeface="微软雅黑" charset="-122"/>
                  </a:rPr>
                  <a:t>04  </a:t>
                </a:r>
                <a:r>
                  <a:rPr lang="zh-CN" altLang="en-US" sz="2000" b="1" dirty="0">
                    <a:solidFill>
                      <a:schemeClr val="bg1"/>
                    </a:solidFill>
                    <a:latin typeface="微软雅黑" charset="-122"/>
                    <a:ea typeface="微软雅黑" charset="-122"/>
                  </a:rPr>
                  <a:t>后果认知</a:t>
                </a:r>
              </a:p>
              <a:p>
                <a:pPr>
                  <a:lnSpc>
                    <a:spcPct val="150000"/>
                  </a:lnSpc>
                </a:pPr>
                <a:endParaRPr lang="zh-CN" altLang="en-US" sz="2000" b="1" dirty="0">
                  <a:solidFill>
                    <a:schemeClr val="bg1"/>
                  </a:solidFill>
                  <a:latin typeface="微软雅黑" charset="-122"/>
                  <a:ea typeface="微软雅黑" charset="-122"/>
                </a:endParaRPr>
              </a:p>
            </p:txBody>
          </p:sp>
          <p:sp>
            <p:nvSpPr>
              <p:cNvPr id="29" name="矩形 28"/>
              <p:cNvSpPr/>
              <p:nvPr/>
            </p:nvSpPr>
            <p:spPr>
              <a:xfrm>
                <a:off x="8838875" y="2589514"/>
                <a:ext cx="2705984" cy="102374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民事责任</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行政责任</a:t>
                </a:r>
                <a:endParaRPr lang="en-US" altLang="zh-CN" sz="1400" dirty="0">
                  <a:latin typeface="微软雅黑" charset="-122"/>
                  <a:ea typeface="微软雅黑" charset="-122"/>
                </a:endParaRPr>
              </a:p>
              <a:p>
                <a:pPr marL="285750" indent="-285750">
                  <a:lnSpc>
                    <a:spcPct val="150000"/>
                  </a:lnSpc>
                  <a:buFont typeface="Wingdings" panose="05000000000000000000" pitchFamily="2" charset="2"/>
                  <a:buChar char="Ø"/>
                </a:pPr>
                <a:r>
                  <a:rPr lang="zh-CN" altLang="en-US" sz="1400" dirty="0">
                    <a:latin typeface="微软雅黑" charset="-122"/>
                    <a:ea typeface="微软雅黑" charset="-122"/>
                  </a:rPr>
                  <a:t>刑事责任</a:t>
                </a:r>
              </a:p>
            </p:txBody>
          </p:sp>
          <p:sp>
            <p:nvSpPr>
              <p:cNvPr id="30" name="矩形 29"/>
              <p:cNvSpPr/>
              <p:nvPr/>
            </p:nvSpPr>
            <p:spPr>
              <a:xfrm>
                <a:off x="8961813" y="2474415"/>
                <a:ext cx="2138309" cy="418191"/>
              </a:xfrm>
              <a:prstGeom prst="rect">
                <a:avLst/>
              </a:prstGeom>
            </p:spPr>
            <p:txBody>
              <a:bodyPr wrap="square">
                <a:spAutoFit/>
              </a:bodyPr>
              <a:lstStyle/>
              <a:p>
                <a:pPr>
                  <a:lnSpc>
                    <a:spcPct val="150000"/>
                  </a:lnSpc>
                </a:pPr>
                <a:endParaRPr lang="zh-CN" altLang="en-US" sz="1600" b="1" dirty="0">
                  <a:latin typeface="微软雅黑" charset="-122"/>
                  <a:ea typeface="微软雅黑" charset="-122"/>
                </a:endParaRPr>
              </a:p>
            </p:txBody>
          </p:sp>
        </p:grpSp>
      </p:grpSp>
      <p:pic>
        <p:nvPicPr>
          <p:cNvPr id="32" name="图片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33201164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6677184" y="3495168"/>
            <a:ext cx="4206932" cy="369332"/>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矩形 4"/>
          <p:cNvSpPr/>
          <p:nvPr>
            <p:custDataLst>
              <p:tags r:id="rId1"/>
            </p:custDataLst>
          </p:nvPr>
        </p:nvSpPr>
        <p:spPr>
          <a:xfrm>
            <a:off x="6580934" y="2571838"/>
            <a:ext cx="4515595" cy="923330"/>
          </a:xfrm>
          <a:prstGeom prst="rect">
            <a:avLst/>
          </a:prstGeom>
        </p:spPr>
        <p:txBody>
          <a:bodyPr wrap="none">
            <a:spAutoFit/>
          </a:bodyPr>
          <a:lstStyle/>
          <a:p>
            <a:r>
              <a:rPr lang="en-US" altLang="zh-CN" sz="5400" b="1" dirty="0">
                <a:gradFill>
                  <a:gsLst>
                    <a:gs pos="0">
                      <a:srgbClr val="6FBA2C"/>
                    </a:gs>
                    <a:gs pos="100000">
                      <a:srgbClr val="00479D"/>
                    </a:gs>
                  </a:gsLst>
                  <a:lin ang="3600000" scaled="0"/>
                </a:gradFill>
                <a:latin typeface="微软雅黑" pitchFamily="34" charset="-122"/>
                <a:ea typeface="微软雅黑" pitchFamily="34" charset="-122"/>
              </a:rPr>
              <a:t>THANK YOU</a:t>
            </a:r>
            <a:endParaRPr lang="zh-CN" altLang="en-US" sz="5400" b="1" dirty="0">
              <a:gradFill>
                <a:gsLst>
                  <a:gs pos="0">
                    <a:srgbClr val="6FBA2C"/>
                  </a:gs>
                  <a:gs pos="100000">
                    <a:srgbClr val="00479D"/>
                  </a:gs>
                </a:gsLst>
                <a:lin ang="3600000" scaled="0"/>
              </a:gradFill>
              <a:latin typeface="微软雅黑" pitchFamily="34" charset="-122"/>
              <a:ea typeface="微软雅黑" pitchFamily="34" charset="-122"/>
            </a:endParaRPr>
          </a:p>
        </p:txBody>
      </p:sp>
      <p:sp>
        <p:nvSpPr>
          <p:cNvPr id="7" name="PA-矩形 6"/>
          <p:cNvSpPr/>
          <p:nvPr>
            <p:custDataLst>
              <p:tags r:id="rId2"/>
            </p:custDataLst>
          </p:nvPr>
        </p:nvSpPr>
        <p:spPr>
          <a:xfrm>
            <a:off x="6677184" y="3495168"/>
            <a:ext cx="4206932" cy="369332"/>
          </a:xfrm>
          <a:prstGeom prst="rect">
            <a:avLst/>
          </a:prstGeom>
        </p:spPr>
        <p:txBody>
          <a:bodyPr wrap="square">
            <a:spAutoFit/>
          </a:bodyPr>
          <a:lstStyle/>
          <a:p>
            <a:pPr algn="dist"/>
            <a:r>
              <a:rPr lang="en-US" altLang="zh-CN">
                <a:solidFill>
                  <a:schemeClr val="bg1"/>
                </a:solidFill>
              </a:rPr>
              <a:t>2019</a:t>
            </a:r>
            <a:r>
              <a:rPr lang="zh-CN" altLang="en-US">
                <a:solidFill>
                  <a:schemeClr val="bg1"/>
                </a:solidFill>
              </a:rPr>
              <a:t>深信服</a:t>
            </a:r>
            <a:r>
              <a:rPr lang="zh-CN" altLang="en-US" dirty="0">
                <a:solidFill>
                  <a:schemeClr val="bg1"/>
                </a:solidFill>
              </a:rPr>
              <a:t>科技</a:t>
            </a:r>
          </a:p>
        </p:txBody>
      </p:sp>
      <p:pic>
        <p:nvPicPr>
          <p:cNvPr id="9" name="图片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78041" y="1800715"/>
            <a:ext cx="1806075" cy="623467"/>
          </a:xfrm>
          <a:prstGeom prst="rect">
            <a:avLst/>
          </a:prstGeom>
        </p:spPr>
      </p:pic>
    </p:spTree>
    <p:extLst>
      <p:ext uri="{BB962C8B-B14F-4D97-AF65-F5344CB8AC3E}">
        <p14:creationId xmlns:p14="http://schemas.microsoft.com/office/powerpoint/2010/main" val="29636131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78"/>
            <a:ext cx="12191682" cy="6857821"/>
          </a:xfrm>
          <a:prstGeom prst="rect">
            <a:avLst/>
          </a:prstGeom>
        </p:spPr>
      </p:pic>
      <p:sp>
        <p:nvSpPr>
          <p:cNvPr id="19" name="TextBox 23"/>
          <p:cNvSpPr txBox="1">
            <a:spLocks noChangeArrowheads="1"/>
          </p:cNvSpPr>
          <p:nvPr/>
        </p:nvSpPr>
        <p:spPr bwMode="auto">
          <a:xfrm>
            <a:off x="5801169" y="2777820"/>
            <a:ext cx="5652830" cy="684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4000" b="1" dirty="0">
                <a:gradFill>
                  <a:gsLst>
                    <a:gs pos="0">
                      <a:srgbClr val="6FBA2C"/>
                    </a:gs>
                    <a:gs pos="100000">
                      <a:srgbClr val="00479D"/>
                    </a:gs>
                  </a:gsLst>
                  <a:lin ang="3600000" scaled="0"/>
                </a:gradFill>
                <a:latin typeface="微软雅黑" pitchFamily="34" charset="-122"/>
                <a:ea typeface="微软雅黑" pitchFamily="34" charset="-122"/>
              </a:rPr>
              <a:t>               商业秘密合规</a:t>
            </a:r>
          </a:p>
        </p:txBody>
      </p:sp>
      <p:cxnSp>
        <p:nvCxnSpPr>
          <p:cNvPr id="20" name="直线连接符 6"/>
          <p:cNvCxnSpPr>
            <a:cxnSpLocks/>
          </p:cNvCxnSpPr>
          <p:nvPr/>
        </p:nvCxnSpPr>
        <p:spPr>
          <a:xfrm flipV="1">
            <a:off x="6016802" y="3593885"/>
            <a:ext cx="5171098" cy="146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015803" y="3824741"/>
            <a:ext cx="2172097" cy="430362"/>
            <a:chOff x="5010464" y="3351078"/>
            <a:chExt cx="2172097" cy="430362"/>
          </a:xfrm>
        </p:grpSpPr>
        <p:pic>
          <p:nvPicPr>
            <p:cNvPr id="21" name="图片 20"/>
            <p:cNvPicPr>
              <a:picLocks noChangeAspect="1"/>
            </p:cNvPicPr>
            <p:nvPr/>
          </p:nvPicPr>
          <p:blipFill>
            <a:blip r:embed="rId4" cstate="email">
              <a:duotone>
                <a:prstClr val="black"/>
                <a:schemeClr val="tx2">
                  <a:tint val="45000"/>
                  <a:satMod val="400000"/>
                </a:schemeClr>
              </a:duotone>
              <a:lum bright="-40000" contrast="-40000"/>
              <a:extLst>
                <a:ext uri="{28A0092B-C50C-407E-A947-70E740481C1C}">
                  <a14:useLocalDpi xmlns:a14="http://schemas.microsoft.com/office/drawing/2010/main"/>
                </a:ext>
              </a:extLst>
            </a:blip>
            <a:stretch>
              <a:fillRect/>
            </a:stretch>
          </p:blipFill>
          <p:spPr>
            <a:xfrm>
              <a:off x="5010464" y="3351078"/>
              <a:ext cx="430363" cy="430362"/>
            </a:xfrm>
            <a:prstGeom prst="rect">
              <a:avLst/>
            </a:prstGeom>
          </p:spPr>
        </p:pic>
        <p:pic>
          <p:nvPicPr>
            <p:cNvPr id="22" name="图片 21"/>
            <p:cNvPicPr>
              <a:picLocks noChangeAspect="1"/>
            </p:cNvPicPr>
            <p:nvPr/>
          </p:nvPicPr>
          <p:blipFill>
            <a:blip r:embed="rId5"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591042" y="3351078"/>
              <a:ext cx="430363" cy="430362"/>
            </a:xfrm>
            <a:prstGeom prst="rect">
              <a:avLst/>
            </a:prstGeom>
          </p:spPr>
        </p:pic>
        <p:pic>
          <p:nvPicPr>
            <p:cNvPr id="23" name="图片 22"/>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171620" y="3351078"/>
              <a:ext cx="430363" cy="430362"/>
            </a:xfrm>
            <a:prstGeom prst="rect">
              <a:avLst/>
            </a:prstGeom>
          </p:spPr>
        </p:pic>
        <p:pic>
          <p:nvPicPr>
            <p:cNvPr id="24" name="图片 23"/>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752198" y="3351078"/>
              <a:ext cx="430363" cy="430362"/>
            </a:xfrm>
            <a:prstGeom prst="rect">
              <a:avLst/>
            </a:prstGeom>
          </p:spPr>
        </p:pic>
      </p:grpSp>
      <p:pic>
        <p:nvPicPr>
          <p:cNvPr id="25" name="图片 2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1825" y="538430"/>
            <a:ext cx="1806075" cy="623467"/>
          </a:xfrm>
          <a:prstGeom prst="rect">
            <a:avLst/>
          </a:prstGeom>
        </p:spPr>
      </p:pic>
    </p:spTree>
    <p:extLst>
      <p:ext uri="{BB962C8B-B14F-4D97-AF65-F5344CB8AC3E}">
        <p14:creationId xmlns:p14="http://schemas.microsoft.com/office/powerpoint/2010/main" val="19614780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文本框 8"/>
          <p:cNvSpPr txBox="1">
            <a:spLocks noChangeArrowheads="1"/>
          </p:cNvSpPr>
          <p:nvPr/>
        </p:nvSpPr>
        <p:spPr bwMode="auto">
          <a:xfrm>
            <a:off x="5359901"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典型案例</a:t>
            </a:r>
            <a:endParaRPr lang="en-US" altLang="zh-CN" sz="2600" b="1" dirty="0">
              <a:solidFill>
                <a:srgbClr val="184199"/>
              </a:solidFill>
              <a:latin typeface="Microsoft YaHei" charset="-122"/>
              <a:ea typeface="Microsoft YaHei" charset="-122"/>
              <a:cs typeface="Microsoft YaHei" charset="-122"/>
            </a:endParaRPr>
          </a:p>
        </p:txBody>
      </p:sp>
      <p:pic>
        <p:nvPicPr>
          <p:cNvPr id="12" name="图片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5" name="图片 4" descr="赛车在路上&#10;&#10;描述已自动生成">
            <a:extLst>
              <a:ext uri="{FF2B5EF4-FFF2-40B4-BE49-F238E27FC236}">
                <a16:creationId xmlns:a16="http://schemas.microsoft.com/office/drawing/2014/main" id="{B5E4CA75-407B-4511-9D66-5820BD0DA140}"/>
              </a:ext>
            </a:extLst>
          </p:cNvPr>
          <p:cNvPicPr>
            <a:picLocks noChangeAspect="1"/>
          </p:cNvPicPr>
          <p:nvPr/>
        </p:nvPicPr>
        <p:blipFill>
          <a:blip r:embed="rId5"/>
          <a:stretch>
            <a:fillRect/>
          </a:stretch>
        </p:blipFill>
        <p:spPr>
          <a:xfrm>
            <a:off x="730582" y="1881560"/>
            <a:ext cx="5219252" cy="2903209"/>
          </a:xfrm>
          <a:prstGeom prst="rect">
            <a:avLst/>
          </a:prstGeom>
        </p:spPr>
      </p:pic>
      <p:grpSp>
        <p:nvGrpSpPr>
          <p:cNvPr id="3" name="组合 2">
            <a:extLst>
              <a:ext uri="{FF2B5EF4-FFF2-40B4-BE49-F238E27FC236}">
                <a16:creationId xmlns:a16="http://schemas.microsoft.com/office/drawing/2014/main" id="{C5DBAFB8-AFE4-4ABF-B5D8-D5A0A1CE5EF5}"/>
              </a:ext>
            </a:extLst>
          </p:cNvPr>
          <p:cNvGrpSpPr/>
          <p:nvPr/>
        </p:nvGrpSpPr>
        <p:grpSpPr>
          <a:xfrm>
            <a:off x="722810" y="3988904"/>
            <a:ext cx="5227023" cy="795865"/>
            <a:chOff x="763918" y="4220026"/>
            <a:chExt cx="5185914" cy="975809"/>
          </a:xfrm>
        </p:grpSpPr>
        <p:sp>
          <p:nvSpPr>
            <p:cNvPr id="21" name="矩形 20"/>
            <p:cNvSpPr/>
            <p:nvPr/>
          </p:nvSpPr>
          <p:spPr>
            <a:xfrm>
              <a:off x="763918" y="4220026"/>
              <a:ext cx="5185914" cy="975809"/>
            </a:xfrm>
            <a:prstGeom prst="rect">
              <a:avLst/>
            </a:prstGeom>
            <a:solidFill>
              <a:srgbClr val="366AB5">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p:nvSpPr>
          <p:spPr>
            <a:xfrm>
              <a:off x="1056253" y="4481994"/>
              <a:ext cx="4723161" cy="345094"/>
            </a:xfrm>
            <a:prstGeom prst="rect">
              <a:avLst/>
            </a:prstGeom>
          </p:spPr>
          <p:txBody>
            <a:bodyPr wrap="square">
              <a:spAutoFit/>
            </a:bodyPr>
            <a:lstStyle/>
            <a:p>
              <a:pPr algn="ctr" defTabSz="513160">
                <a:lnSpc>
                  <a:spcPct val="130000"/>
                </a:lnSpc>
              </a:pPr>
              <a:r>
                <a:rPr lang="zh-CN" altLang="en-US" sz="1400" dirty="0">
                  <a:solidFill>
                    <a:schemeClr val="bg1"/>
                  </a:solidFill>
                  <a:latin typeface="Microsoft YaHei" charset="-122"/>
                  <a:ea typeface="Microsoft YaHei" charset="-122"/>
                  <a:cs typeface="Microsoft YaHei" charset="-122"/>
                  <a:sym typeface="Arial" charset="0"/>
                </a:rPr>
                <a:t>百度诉王劲、景驰科技侵犯商业秘密一案</a:t>
              </a:r>
            </a:p>
          </p:txBody>
        </p:sp>
      </p:grpSp>
      <p:pic>
        <p:nvPicPr>
          <p:cNvPr id="23" name="图片 22" descr="直升机在空中&#10;&#10;描述已自动生成">
            <a:extLst>
              <a:ext uri="{FF2B5EF4-FFF2-40B4-BE49-F238E27FC236}">
                <a16:creationId xmlns:a16="http://schemas.microsoft.com/office/drawing/2014/main" id="{9A41265B-C5C4-4B9A-8149-D37A3DC81B45}"/>
              </a:ext>
            </a:extLst>
          </p:cNvPr>
          <p:cNvPicPr>
            <a:picLocks noChangeAspect="1"/>
          </p:cNvPicPr>
          <p:nvPr/>
        </p:nvPicPr>
        <p:blipFill>
          <a:blip r:embed="rId6"/>
          <a:stretch>
            <a:fillRect/>
          </a:stretch>
        </p:blipFill>
        <p:spPr>
          <a:xfrm>
            <a:off x="6219102" y="1881560"/>
            <a:ext cx="5165124" cy="2902799"/>
          </a:xfrm>
          <a:prstGeom prst="rect">
            <a:avLst/>
          </a:prstGeom>
        </p:spPr>
      </p:pic>
      <p:grpSp>
        <p:nvGrpSpPr>
          <p:cNvPr id="6" name="组合 5">
            <a:extLst>
              <a:ext uri="{FF2B5EF4-FFF2-40B4-BE49-F238E27FC236}">
                <a16:creationId xmlns:a16="http://schemas.microsoft.com/office/drawing/2014/main" id="{2AA5F470-9C23-468B-9C16-0DC8D3B9D6A5}"/>
              </a:ext>
            </a:extLst>
          </p:cNvPr>
          <p:cNvGrpSpPr/>
          <p:nvPr/>
        </p:nvGrpSpPr>
        <p:grpSpPr>
          <a:xfrm>
            <a:off x="6219102" y="3987674"/>
            <a:ext cx="5165124" cy="796685"/>
            <a:chOff x="6198312" y="5178431"/>
            <a:chExt cx="5185914" cy="796685"/>
          </a:xfrm>
        </p:grpSpPr>
        <p:sp>
          <p:nvSpPr>
            <p:cNvPr id="24" name="矩形 23"/>
            <p:cNvSpPr/>
            <p:nvPr/>
          </p:nvSpPr>
          <p:spPr>
            <a:xfrm>
              <a:off x="6198312" y="5178431"/>
              <a:ext cx="5185914" cy="796685"/>
            </a:xfrm>
            <a:prstGeom prst="rect">
              <a:avLst/>
            </a:prstGeom>
            <a:solidFill>
              <a:srgbClr val="366AB5">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6327376" y="5424043"/>
              <a:ext cx="4723161" cy="345094"/>
            </a:xfrm>
            <a:prstGeom prst="rect">
              <a:avLst/>
            </a:prstGeom>
          </p:spPr>
          <p:txBody>
            <a:bodyPr wrap="square">
              <a:spAutoFit/>
            </a:bodyPr>
            <a:lstStyle/>
            <a:p>
              <a:pPr algn="ctr" defTabSz="513160">
                <a:lnSpc>
                  <a:spcPct val="130000"/>
                </a:lnSpc>
              </a:pPr>
              <a:r>
                <a:rPr lang="zh-CN" altLang="en-US" sz="1400" dirty="0">
                  <a:solidFill>
                    <a:schemeClr val="bg1"/>
                  </a:solidFill>
                  <a:latin typeface="Microsoft YaHei" charset="-122"/>
                  <a:ea typeface="Microsoft YaHei" charset="-122"/>
                  <a:cs typeface="Microsoft YaHei" charset="-122"/>
                  <a:sym typeface="Arial" charset="0"/>
                </a:rPr>
                <a:t>大疆前员工侵犯商业秘密罪一案</a:t>
              </a:r>
            </a:p>
          </p:txBody>
        </p:sp>
      </p:grpSp>
    </p:spTree>
    <p:extLst>
      <p:ext uri="{BB962C8B-B14F-4D97-AF65-F5344CB8AC3E}">
        <p14:creationId xmlns:p14="http://schemas.microsoft.com/office/powerpoint/2010/main" val="6299787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circle(in)">
                                      <p:cBhvr>
                                        <p:cTn id="15" dur="2000"/>
                                        <p:tgtEl>
                                          <p:spTgt spid="23"/>
                                        </p:tgtEl>
                                      </p:cBhvr>
                                    </p:animEffect>
                                  </p:childTnLst>
                                </p:cTn>
                              </p:par>
                              <p:par>
                                <p:cTn id="16" presetID="6" presetClass="entr" presetSubtype="16"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5359902" y="4494840"/>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基本定义</a:t>
            </a:r>
            <a:endParaRPr lang="en-US" altLang="zh-CN" sz="2600" b="1" dirty="0">
              <a:solidFill>
                <a:srgbClr val="184199"/>
              </a:solidFill>
              <a:latin typeface="Microsoft YaHei" charset="-122"/>
              <a:ea typeface="Microsoft YaHei" charset="-122"/>
              <a:cs typeface="Microsoft YaHei" charset="-122"/>
            </a:endParaRPr>
          </a:p>
        </p:txBody>
      </p:sp>
      <p:sp>
        <p:nvSpPr>
          <p:cNvPr id="8" name="矩形 13"/>
          <p:cNvSpPr>
            <a:spLocks noChangeArrowheads="1"/>
          </p:cNvSpPr>
          <p:nvPr/>
        </p:nvSpPr>
        <p:spPr bwMode="auto">
          <a:xfrm>
            <a:off x="2281518" y="5159154"/>
            <a:ext cx="7628964" cy="602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p>
            <a:pPr defTabSz="513160">
              <a:lnSpc>
                <a:spcPct val="130000"/>
              </a:lnSpc>
            </a:pPr>
            <a:r>
              <a:rPr lang="zh-CN" altLang="en-US" sz="1400" dirty="0">
                <a:solidFill>
                  <a:srgbClr val="262626"/>
                </a:solidFill>
                <a:latin typeface="Microsoft YaHei" charset="-122"/>
                <a:ea typeface="Microsoft YaHei" charset="-122"/>
                <a:cs typeface="Microsoft YaHei" charset="-122"/>
                <a:sym typeface="Arial" charset="0"/>
              </a:rPr>
              <a:t>商业秘密，是指</a:t>
            </a:r>
            <a:r>
              <a:rPr lang="zh-CN" altLang="en-US" sz="1400" b="1" dirty="0">
                <a:solidFill>
                  <a:srgbClr val="262626"/>
                </a:solidFill>
                <a:latin typeface="Microsoft YaHei" charset="-122"/>
                <a:ea typeface="Microsoft YaHei" charset="-122"/>
                <a:cs typeface="Microsoft YaHei" charset="-122"/>
                <a:sym typeface="Arial" charset="0"/>
              </a:rPr>
              <a:t>不为公众所知悉</a:t>
            </a:r>
            <a:r>
              <a:rPr lang="zh-CN" altLang="en-US" sz="1400" dirty="0">
                <a:solidFill>
                  <a:srgbClr val="262626"/>
                </a:solidFill>
                <a:latin typeface="Microsoft YaHei" charset="-122"/>
                <a:ea typeface="Microsoft YaHei" charset="-122"/>
                <a:cs typeface="Microsoft YaHei" charset="-122"/>
                <a:sym typeface="Arial" charset="0"/>
              </a:rPr>
              <a:t>、能为权利人带来</a:t>
            </a:r>
            <a:r>
              <a:rPr lang="zh-CN" altLang="en-US" sz="1400" b="1" dirty="0">
                <a:solidFill>
                  <a:srgbClr val="262626"/>
                </a:solidFill>
                <a:latin typeface="Microsoft YaHei" charset="-122"/>
                <a:ea typeface="Microsoft YaHei" charset="-122"/>
                <a:cs typeface="Microsoft YaHei" charset="-122"/>
                <a:sym typeface="Arial" charset="0"/>
              </a:rPr>
              <a:t>经济利益、具有实用性</a:t>
            </a:r>
            <a:r>
              <a:rPr lang="zh-CN" altLang="en-US" sz="1400" dirty="0">
                <a:solidFill>
                  <a:srgbClr val="262626"/>
                </a:solidFill>
                <a:latin typeface="Microsoft YaHei" charset="-122"/>
                <a:ea typeface="Microsoft YaHei" charset="-122"/>
                <a:cs typeface="Microsoft YaHei" charset="-122"/>
                <a:sym typeface="Arial" charset="0"/>
              </a:rPr>
              <a:t>并经权利人</a:t>
            </a:r>
            <a:r>
              <a:rPr lang="zh-CN" altLang="en-US" sz="1400" b="1" dirty="0">
                <a:solidFill>
                  <a:srgbClr val="262626"/>
                </a:solidFill>
                <a:latin typeface="Microsoft YaHei" charset="-122"/>
                <a:ea typeface="Microsoft YaHei" charset="-122"/>
                <a:cs typeface="Microsoft YaHei" charset="-122"/>
                <a:sym typeface="Arial" charset="0"/>
              </a:rPr>
              <a:t>采取保密措施</a:t>
            </a:r>
            <a:r>
              <a:rPr lang="zh-CN" altLang="en-US" sz="1400" dirty="0">
                <a:solidFill>
                  <a:srgbClr val="262626"/>
                </a:solidFill>
                <a:latin typeface="Microsoft YaHei" charset="-122"/>
                <a:ea typeface="Microsoft YaHei" charset="-122"/>
                <a:cs typeface="Microsoft YaHei" charset="-122"/>
                <a:sym typeface="Arial" charset="0"/>
              </a:rPr>
              <a:t>的</a:t>
            </a:r>
            <a:r>
              <a:rPr lang="zh-CN" altLang="en-US" sz="1400" b="1" dirty="0">
                <a:solidFill>
                  <a:srgbClr val="262626"/>
                </a:solidFill>
                <a:latin typeface="Microsoft YaHei" charset="-122"/>
                <a:ea typeface="Microsoft YaHei" charset="-122"/>
                <a:cs typeface="Microsoft YaHei" charset="-122"/>
                <a:sym typeface="Arial" charset="0"/>
              </a:rPr>
              <a:t>技术信息和经营信息</a:t>
            </a:r>
            <a:r>
              <a:rPr lang="en-US" altLang="zh-CN" sz="1400" b="1" dirty="0">
                <a:solidFill>
                  <a:srgbClr val="262626"/>
                </a:solidFill>
                <a:latin typeface="Microsoft YaHei" charset="-122"/>
                <a:ea typeface="Microsoft YaHei" charset="-122"/>
                <a:cs typeface="Microsoft YaHei" charset="-122"/>
                <a:sym typeface="Arial" charset="0"/>
              </a:rPr>
              <a:t> </a:t>
            </a:r>
            <a:r>
              <a:rPr lang="zh-CN" altLang="en-US" sz="1400" dirty="0">
                <a:solidFill>
                  <a:srgbClr val="262626"/>
                </a:solidFill>
                <a:latin typeface="Microsoft YaHei" charset="-122"/>
                <a:ea typeface="Microsoft YaHei" charset="-122"/>
                <a:cs typeface="Microsoft YaHei" charset="-122"/>
                <a:sym typeface="Arial" charset="0"/>
              </a:rPr>
              <a:t>。</a:t>
            </a:r>
          </a:p>
        </p:txBody>
      </p:sp>
      <p:pic>
        <p:nvPicPr>
          <p:cNvPr id="2" name="图片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262541"/>
            <a:ext cx="12192000" cy="2705188"/>
          </a:xfrm>
          <a:prstGeom prst="rect">
            <a:avLst/>
          </a:prstGeom>
        </p:spPr>
      </p:pic>
      <p:pic>
        <p:nvPicPr>
          <p:cNvPr id="9" name="图片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174754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1" name="图片 4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1" name="组合 10">
            <a:extLst>
              <a:ext uri="{FF2B5EF4-FFF2-40B4-BE49-F238E27FC236}">
                <a16:creationId xmlns:a16="http://schemas.microsoft.com/office/drawing/2014/main" id="{090350CF-056F-454C-AEA0-8A8CACE41BC3}"/>
              </a:ext>
            </a:extLst>
          </p:cNvPr>
          <p:cNvGrpSpPr/>
          <p:nvPr/>
        </p:nvGrpSpPr>
        <p:grpSpPr>
          <a:xfrm>
            <a:off x="5081810" y="1222745"/>
            <a:ext cx="5869763" cy="626028"/>
            <a:chOff x="5081810" y="1222745"/>
            <a:chExt cx="5869763" cy="626028"/>
          </a:xfrm>
        </p:grpSpPr>
        <p:sp>
          <p:nvSpPr>
            <p:cNvPr id="15" name="矩形 14"/>
            <p:cNvSpPr/>
            <p:nvPr/>
          </p:nvSpPr>
          <p:spPr>
            <a:xfrm>
              <a:off x="5081810" y="1222745"/>
              <a:ext cx="5869763" cy="626028"/>
            </a:xfrm>
            <a:prstGeom prst="rect">
              <a:avLst/>
            </a:prstGeom>
            <a:solidFill>
              <a:srgbClr val="1B4F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solidFill>
                  <a:srgbClr val="ABF86F"/>
                </a:solidFill>
                <a:highlight>
                  <a:srgbClr val="ABF86F"/>
                </a:highlight>
                <a:ea typeface="造字工房悦黑体验版常规体" pitchFamily="50" charset="-122"/>
              </a:endParaRPr>
            </a:p>
          </p:txBody>
        </p:sp>
        <p:sp>
          <p:nvSpPr>
            <p:cNvPr id="18" name="文本框 21"/>
            <p:cNvSpPr txBox="1">
              <a:spLocks noChangeArrowheads="1"/>
            </p:cNvSpPr>
            <p:nvPr/>
          </p:nvSpPr>
          <p:spPr bwMode="auto">
            <a:xfrm>
              <a:off x="6958079" y="1331600"/>
              <a:ext cx="211722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2000" b="1" dirty="0">
                  <a:solidFill>
                    <a:schemeClr val="bg1"/>
                  </a:solidFill>
                  <a:latin typeface="微软雅黑" charset="-122"/>
                  <a:ea typeface="微软雅黑" charset="-122"/>
                </a:rPr>
                <a:t>深信服商业秘密</a:t>
              </a:r>
            </a:p>
          </p:txBody>
        </p:sp>
      </p:grpSp>
      <p:grpSp>
        <p:nvGrpSpPr>
          <p:cNvPr id="3" name="组合 2">
            <a:extLst>
              <a:ext uri="{FF2B5EF4-FFF2-40B4-BE49-F238E27FC236}">
                <a16:creationId xmlns:a16="http://schemas.microsoft.com/office/drawing/2014/main" id="{F69BABE8-78AA-4418-A6D3-0719D25D44D2}"/>
              </a:ext>
            </a:extLst>
          </p:cNvPr>
          <p:cNvGrpSpPr/>
          <p:nvPr/>
        </p:nvGrpSpPr>
        <p:grpSpPr>
          <a:xfrm>
            <a:off x="5081810" y="1968131"/>
            <a:ext cx="5869763" cy="626028"/>
            <a:chOff x="5081810" y="1968131"/>
            <a:chExt cx="5869763" cy="626028"/>
          </a:xfrm>
        </p:grpSpPr>
        <p:sp>
          <p:nvSpPr>
            <p:cNvPr id="20" name="矩形 19"/>
            <p:cNvSpPr/>
            <p:nvPr/>
          </p:nvSpPr>
          <p:spPr>
            <a:xfrm>
              <a:off x="5724488" y="1968131"/>
              <a:ext cx="5227085" cy="626028"/>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grpSp>
          <p:nvGrpSpPr>
            <p:cNvPr id="2" name="组合 1">
              <a:extLst>
                <a:ext uri="{FF2B5EF4-FFF2-40B4-BE49-F238E27FC236}">
                  <a16:creationId xmlns:a16="http://schemas.microsoft.com/office/drawing/2014/main" id="{02CA4C7D-6078-4F30-9BF6-AB38A7ADCDE6}"/>
                </a:ext>
              </a:extLst>
            </p:cNvPr>
            <p:cNvGrpSpPr/>
            <p:nvPr/>
          </p:nvGrpSpPr>
          <p:grpSpPr>
            <a:xfrm>
              <a:off x="5081810" y="1968131"/>
              <a:ext cx="5869762" cy="626028"/>
              <a:chOff x="5081810" y="1968131"/>
              <a:chExt cx="5869762" cy="626028"/>
            </a:xfrm>
          </p:grpSpPr>
          <p:sp>
            <p:nvSpPr>
              <p:cNvPr id="21" name="矩形 20"/>
              <p:cNvSpPr/>
              <p:nvPr/>
            </p:nvSpPr>
            <p:spPr>
              <a:xfrm>
                <a:off x="5081810" y="1968131"/>
                <a:ext cx="642677" cy="626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22" name="文本框 21"/>
              <p:cNvSpPr txBox="1">
                <a:spLocks noChangeArrowheads="1"/>
              </p:cNvSpPr>
              <p:nvPr/>
            </p:nvSpPr>
            <p:spPr bwMode="auto">
              <a:xfrm>
                <a:off x="5816828" y="2120399"/>
                <a:ext cx="513474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400" b="1" dirty="0">
                    <a:solidFill>
                      <a:schemeClr val="bg1"/>
                    </a:solidFill>
                    <a:latin typeface="微软雅黑" charset="-122"/>
                    <a:ea typeface="微软雅黑" charset="-122"/>
                  </a:rPr>
                  <a:t>设计、程序</a:t>
                </a:r>
                <a:r>
                  <a:rPr lang="zh-CN" altLang="en-US" sz="1400" dirty="0">
                    <a:solidFill>
                      <a:schemeClr val="bg1"/>
                    </a:solidFill>
                    <a:latin typeface="微软雅黑" charset="-122"/>
                    <a:ea typeface="微软雅黑" charset="-122"/>
                  </a:rPr>
                  <a:t>、产品配方、制作工艺、制作方法</a:t>
                </a:r>
              </a:p>
            </p:txBody>
          </p:sp>
          <p:sp>
            <p:nvSpPr>
              <p:cNvPr id="23" name="TextBox 1"/>
              <p:cNvSpPr txBox="1">
                <a:spLocks noChangeArrowheads="1"/>
              </p:cNvSpPr>
              <p:nvPr/>
            </p:nvSpPr>
            <p:spPr bwMode="auto">
              <a:xfrm>
                <a:off x="5174151" y="2050162"/>
                <a:ext cx="45799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2400" b="1" dirty="0">
                    <a:solidFill>
                      <a:srgbClr val="1B4F85"/>
                    </a:solidFill>
                    <a:latin typeface="微软雅黑" charset="-122"/>
                    <a:ea typeface="微软雅黑" charset="-122"/>
                  </a:rPr>
                  <a:t>1</a:t>
                </a:r>
                <a:endParaRPr lang="zh-CN" altLang="en-US" sz="2400" b="1" dirty="0">
                  <a:solidFill>
                    <a:srgbClr val="1B4F85"/>
                  </a:solidFill>
                  <a:latin typeface="微软雅黑" charset="-122"/>
                  <a:ea typeface="微软雅黑" charset="-122"/>
                </a:endParaRPr>
              </a:p>
            </p:txBody>
          </p:sp>
        </p:grpSp>
      </p:grpSp>
      <p:grpSp>
        <p:nvGrpSpPr>
          <p:cNvPr id="5" name="组合 4">
            <a:extLst>
              <a:ext uri="{FF2B5EF4-FFF2-40B4-BE49-F238E27FC236}">
                <a16:creationId xmlns:a16="http://schemas.microsoft.com/office/drawing/2014/main" id="{5C9F58E3-864F-4871-99E2-A341B77BDBB3}"/>
              </a:ext>
            </a:extLst>
          </p:cNvPr>
          <p:cNvGrpSpPr/>
          <p:nvPr/>
        </p:nvGrpSpPr>
        <p:grpSpPr>
          <a:xfrm>
            <a:off x="5081810" y="2713517"/>
            <a:ext cx="5869763" cy="626028"/>
            <a:chOff x="5081810" y="2713517"/>
            <a:chExt cx="5869763" cy="626028"/>
          </a:xfrm>
        </p:grpSpPr>
        <p:sp>
          <p:nvSpPr>
            <p:cNvPr id="24" name="矩形 23"/>
            <p:cNvSpPr/>
            <p:nvPr/>
          </p:nvSpPr>
          <p:spPr>
            <a:xfrm>
              <a:off x="5724488" y="2713517"/>
              <a:ext cx="5227085" cy="626028"/>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25" name="矩形 24"/>
            <p:cNvSpPr/>
            <p:nvPr/>
          </p:nvSpPr>
          <p:spPr>
            <a:xfrm>
              <a:off x="5081810" y="2713517"/>
              <a:ext cx="642677" cy="626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26" name="文本框 21"/>
            <p:cNvSpPr txBox="1">
              <a:spLocks noChangeArrowheads="1"/>
            </p:cNvSpPr>
            <p:nvPr/>
          </p:nvSpPr>
          <p:spPr bwMode="auto">
            <a:xfrm>
              <a:off x="5816827" y="2874663"/>
              <a:ext cx="513474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400" b="1" dirty="0">
                  <a:solidFill>
                    <a:schemeClr val="bg1"/>
                  </a:solidFill>
                  <a:latin typeface="微软雅黑" charset="-122"/>
                  <a:ea typeface="微软雅黑" charset="-122"/>
                </a:rPr>
                <a:t>经营策略</a:t>
              </a:r>
              <a:r>
                <a:rPr lang="zh-CN" altLang="en-US" sz="1400" dirty="0">
                  <a:solidFill>
                    <a:schemeClr val="bg1"/>
                  </a:solidFill>
                  <a:latin typeface="微软雅黑" charset="-122"/>
                  <a:ea typeface="微软雅黑" charset="-122"/>
                </a:rPr>
                <a:t>、方针、主营业务的重大变化、</a:t>
              </a:r>
              <a:r>
                <a:rPr lang="zh-CN" altLang="en-US" sz="1400" b="1" dirty="0">
                  <a:solidFill>
                    <a:schemeClr val="bg1"/>
                  </a:solidFill>
                  <a:latin typeface="微软雅黑" charset="-122"/>
                  <a:ea typeface="微软雅黑" charset="-122"/>
                </a:rPr>
                <a:t>对外投资</a:t>
              </a:r>
            </a:p>
          </p:txBody>
        </p:sp>
        <p:sp>
          <p:nvSpPr>
            <p:cNvPr id="27" name="TextBox 1"/>
            <p:cNvSpPr txBox="1">
              <a:spLocks noChangeArrowheads="1"/>
            </p:cNvSpPr>
            <p:nvPr/>
          </p:nvSpPr>
          <p:spPr bwMode="auto">
            <a:xfrm>
              <a:off x="5174151" y="2795548"/>
              <a:ext cx="45799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2400" b="1" dirty="0">
                  <a:solidFill>
                    <a:srgbClr val="1B4F85"/>
                  </a:solidFill>
                  <a:latin typeface="微软雅黑" charset="-122"/>
                  <a:ea typeface="微软雅黑" charset="-122"/>
                </a:rPr>
                <a:t>2</a:t>
              </a:r>
              <a:endParaRPr lang="zh-CN" altLang="en-US" sz="2400" b="1" dirty="0">
                <a:solidFill>
                  <a:srgbClr val="1B4F85"/>
                </a:solidFill>
                <a:latin typeface="微软雅黑" charset="-122"/>
                <a:ea typeface="微软雅黑" charset="-122"/>
              </a:endParaRPr>
            </a:p>
          </p:txBody>
        </p:sp>
      </p:grpSp>
      <p:grpSp>
        <p:nvGrpSpPr>
          <p:cNvPr id="7" name="组合 6">
            <a:extLst>
              <a:ext uri="{FF2B5EF4-FFF2-40B4-BE49-F238E27FC236}">
                <a16:creationId xmlns:a16="http://schemas.microsoft.com/office/drawing/2014/main" id="{AFFF4B27-49B2-44CA-9BE3-38399C24E3E7}"/>
              </a:ext>
            </a:extLst>
          </p:cNvPr>
          <p:cNvGrpSpPr/>
          <p:nvPr/>
        </p:nvGrpSpPr>
        <p:grpSpPr>
          <a:xfrm>
            <a:off x="5081810" y="3458903"/>
            <a:ext cx="5869763" cy="626028"/>
            <a:chOff x="5081810" y="3458903"/>
            <a:chExt cx="5869763" cy="626028"/>
          </a:xfrm>
        </p:grpSpPr>
        <p:sp>
          <p:nvSpPr>
            <p:cNvPr id="28" name="矩形 27"/>
            <p:cNvSpPr/>
            <p:nvPr/>
          </p:nvSpPr>
          <p:spPr>
            <a:xfrm>
              <a:off x="5724488" y="3458903"/>
              <a:ext cx="5227085" cy="626028"/>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grpSp>
          <p:nvGrpSpPr>
            <p:cNvPr id="6" name="组合 5">
              <a:extLst>
                <a:ext uri="{FF2B5EF4-FFF2-40B4-BE49-F238E27FC236}">
                  <a16:creationId xmlns:a16="http://schemas.microsoft.com/office/drawing/2014/main" id="{43DBF5D0-DE70-4413-8C3E-62DEA5C75105}"/>
                </a:ext>
              </a:extLst>
            </p:cNvPr>
            <p:cNvGrpSpPr/>
            <p:nvPr/>
          </p:nvGrpSpPr>
          <p:grpSpPr>
            <a:xfrm>
              <a:off x="5081810" y="3458903"/>
              <a:ext cx="5869762" cy="626028"/>
              <a:chOff x="5081810" y="3458903"/>
              <a:chExt cx="5869762" cy="626028"/>
            </a:xfrm>
          </p:grpSpPr>
          <p:sp>
            <p:nvSpPr>
              <p:cNvPr id="29" name="矩形 28"/>
              <p:cNvSpPr/>
              <p:nvPr/>
            </p:nvSpPr>
            <p:spPr>
              <a:xfrm>
                <a:off x="5081810" y="3458903"/>
                <a:ext cx="642677" cy="626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30" name="文本框 21"/>
              <p:cNvSpPr txBox="1">
                <a:spLocks noChangeArrowheads="1"/>
              </p:cNvSpPr>
              <p:nvPr/>
            </p:nvSpPr>
            <p:spPr bwMode="auto">
              <a:xfrm>
                <a:off x="5816828" y="3620049"/>
                <a:ext cx="513474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400" dirty="0">
                    <a:solidFill>
                      <a:schemeClr val="bg1"/>
                    </a:solidFill>
                    <a:latin typeface="微软雅黑" charset="-122"/>
                    <a:ea typeface="微软雅黑" charset="-122"/>
                  </a:rPr>
                  <a:t>管理诀窍、</a:t>
                </a:r>
                <a:r>
                  <a:rPr lang="zh-CN" altLang="en-US" sz="1400" b="1" dirty="0">
                    <a:solidFill>
                      <a:schemeClr val="bg1"/>
                    </a:solidFill>
                    <a:latin typeface="微软雅黑" charset="-122"/>
                    <a:ea typeface="微软雅黑" charset="-122"/>
                  </a:rPr>
                  <a:t>客户（渠道）名单</a:t>
                </a:r>
                <a:r>
                  <a:rPr lang="zh-CN" altLang="en-US" sz="1400" dirty="0">
                    <a:solidFill>
                      <a:schemeClr val="bg1"/>
                    </a:solidFill>
                    <a:latin typeface="微软雅黑" charset="-122"/>
                    <a:ea typeface="微软雅黑" charset="-122"/>
                  </a:rPr>
                  <a:t>、货源情报、产销策略</a:t>
                </a:r>
              </a:p>
            </p:txBody>
          </p:sp>
          <p:sp>
            <p:nvSpPr>
              <p:cNvPr id="31" name="TextBox 1"/>
              <p:cNvSpPr txBox="1">
                <a:spLocks noChangeArrowheads="1"/>
              </p:cNvSpPr>
              <p:nvPr/>
            </p:nvSpPr>
            <p:spPr bwMode="auto">
              <a:xfrm>
                <a:off x="5174151" y="3540934"/>
                <a:ext cx="45799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2400" b="1" dirty="0">
                    <a:solidFill>
                      <a:srgbClr val="1B4F85"/>
                    </a:solidFill>
                    <a:latin typeface="微软雅黑" charset="-122"/>
                    <a:ea typeface="微软雅黑" charset="-122"/>
                  </a:rPr>
                  <a:t>3</a:t>
                </a:r>
                <a:endParaRPr lang="zh-CN" altLang="en-US" sz="2400" b="1" dirty="0">
                  <a:solidFill>
                    <a:srgbClr val="1B4F85"/>
                  </a:solidFill>
                  <a:latin typeface="微软雅黑" charset="-122"/>
                  <a:ea typeface="微软雅黑" charset="-122"/>
                </a:endParaRPr>
              </a:p>
            </p:txBody>
          </p:sp>
        </p:grpSp>
      </p:grpSp>
      <p:grpSp>
        <p:nvGrpSpPr>
          <p:cNvPr id="10" name="组合 9">
            <a:extLst>
              <a:ext uri="{FF2B5EF4-FFF2-40B4-BE49-F238E27FC236}">
                <a16:creationId xmlns:a16="http://schemas.microsoft.com/office/drawing/2014/main" id="{36831EB9-95D6-4007-A767-6AF387237867}"/>
              </a:ext>
            </a:extLst>
          </p:cNvPr>
          <p:cNvGrpSpPr/>
          <p:nvPr/>
        </p:nvGrpSpPr>
        <p:grpSpPr>
          <a:xfrm>
            <a:off x="5081810" y="4204289"/>
            <a:ext cx="5869763" cy="626028"/>
            <a:chOff x="5081810" y="4204289"/>
            <a:chExt cx="5869763" cy="626028"/>
          </a:xfrm>
        </p:grpSpPr>
        <p:sp>
          <p:nvSpPr>
            <p:cNvPr id="32" name="矩形 31"/>
            <p:cNvSpPr/>
            <p:nvPr/>
          </p:nvSpPr>
          <p:spPr>
            <a:xfrm>
              <a:off x="5724488" y="4204289"/>
              <a:ext cx="5227085" cy="626028"/>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grpSp>
          <p:nvGrpSpPr>
            <p:cNvPr id="8" name="组合 7">
              <a:extLst>
                <a:ext uri="{FF2B5EF4-FFF2-40B4-BE49-F238E27FC236}">
                  <a16:creationId xmlns:a16="http://schemas.microsoft.com/office/drawing/2014/main" id="{EFEFD222-D94A-4F57-AF11-6BF5242575CD}"/>
                </a:ext>
              </a:extLst>
            </p:cNvPr>
            <p:cNvGrpSpPr/>
            <p:nvPr/>
          </p:nvGrpSpPr>
          <p:grpSpPr>
            <a:xfrm>
              <a:off x="5081810" y="4204289"/>
              <a:ext cx="5869762" cy="626028"/>
              <a:chOff x="5081810" y="4204289"/>
              <a:chExt cx="5869762" cy="626028"/>
            </a:xfrm>
          </p:grpSpPr>
          <p:sp>
            <p:nvSpPr>
              <p:cNvPr id="33" name="矩形 32"/>
              <p:cNvSpPr/>
              <p:nvPr/>
            </p:nvSpPr>
            <p:spPr>
              <a:xfrm>
                <a:off x="5081810" y="4204289"/>
                <a:ext cx="642677" cy="626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34" name="文本框 21"/>
              <p:cNvSpPr txBox="1">
                <a:spLocks noChangeArrowheads="1"/>
              </p:cNvSpPr>
              <p:nvPr/>
            </p:nvSpPr>
            <p:spPr bwMode="auto">
              <a:xfrm>
                <a:off x="5816828" y="4374313"/>
                <a:ext cx="513474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400" b="1" dirty="0">
                    <a:solidFill>
                      <a:schemeClr val="bg1"/>
                    </a:solidFill>
                    <a:latin typeface="微软雅黑" charset="-122"/>
                    <a:ea typeface="微软雅黑" charset="-122"/>
                  </a:rPr>
                  <a:t>财务相关报告</a:t>
                </a:r>
                <a:r>
                  <a:rPr lang="zh-CN" altLang="en-US" sz="1400" dirty="0">
                    <a:solidFill>
                      <a:schemeClr val="bg1"/>
                    </a:solidFill>
                    <a:latin typeface="微软雅黑" charset="-122"/>
                    <a:ea typeface="微软雅黑" charset="-122"/>
                  </a:rPr>
                  <a:t>：财务报表、销售情况、纳税情况</a:t>
                </a:r>
              </a:p>
            </p:txBody>
          </p:sp>
          <p:sp>
            <p:nvSpPr>
              <p:cNvPr id="35" name="TextBox 1"/>
              <p:cNvSpPr txBox="1">
                <a:spLocks noChangeArrowheads="1"/>
              </p:cNvSpPr>
              <p:nvPr/>
            </p:nvSpPr>
            <p:spPr bwMode="auto">
              <a:xfrm>
                <a:off x="5174151" y="4286320"/>
                <a:ext cx="45799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2400" b="1" dirty="0">
                    <a:solidFill>
                      <a:srgbClr val="1B4F85"/>
                    </a:solidFill>
                    <a:latin typeface="微软雅黑" charset="-122"/>
                    <a:ea typeface="微软雅黑" charset="-122"/>
                  </a:rPr>
                  <a:t>4</a:t>
                </a:r>
                <a:endParaRPr lang="zh-CN" altLang="en-US" sz="2400" b="1" dirty="0">
                  <a:solidFill>
                    <a:srgbClr val="1B4F85"/>
                  </a:solidFill>
                  <a:latin typeface="微软雅黑" charset="-122"/>
                  <a:ea typeface="微软雅黑" charset="-122"/>
                </a:endParaRPr>
              </a:p>
            </p:txBody>
          </p:sp>
        </p:grpSp>
      </p:grpSp>
      <p:grpSp>
        <p:nvGrpSpPr>
          <p:cNvPr id="9" name="组合 8">
            <a:extLst>
              <a:ext uri="{FF2B5EF4-FFF2-40B4-BE49-F238E27FC236}">
                <a16:creationId xmlns:a16="http://schemas.microsoft.com/office/drawing/2014/main" id="{B96AA548-5866-4CF4-8454-4F912EB45C65}"/>
              </a:ext>
            </a:extLst>
          </p:cNvPr>
          <p:cNvGrpSpPr/>
          <p:nvPr/>
        </p:nvGrpSpPr>
        <p:grpSpPr>
          <a:xfrm>
            <a:off x="5081810" y="4949675"/>
            <a:ext cx="5869763" cy="626028"/>
            <a:chOff x="5081810" y="4949675"/>
            <a:chExt cx="5869763" cy="626028"/>
          </a:xfrm>
        </p:grpSpPr>
        <p:sp>
          <p:nvSpPr>
            <p:cNvPr id="36" name="矩形 35"/>
            <p:cNvSpPr/>
            <p:nvPr/>
          </p:nvSpPr>
          <p:spPr>
            <a:xfrm>
              <a:off x="5724488" y="4949675"/>
              <a:ext cx="5227085" cy="626028"/>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37" name="矩形 36"/>
            <p:cNvSpPr/>
            <p:nvPr/>
          </p:nvSpPr>
          <p:spPr>
            <a:xfrm>
              <a:off x="5081810" y="4949675"/>
              <a:ext cx="642677" cy="626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400" dirty="0">
                <a:ea typeface="造字工房悦黑体验版常规体" pitchFamily="50" charset="-122"/>
              </a:endParaRPr>
            </a:p>
          </p:txBody>
        </p:sp>
        <p:sp>
          <p:nvSpPr>
            <p:cNvPr id="38" name="文本框 21"/>
            <p:cNvSpPr txBox="1">
              <a:spLocks noChangeArrowheads="1"/>
            </p:cNvSpPr>
            <p:nvPr/>
          </p:nvSpPr>
          <p:spPr bwMode="auto">
            <a:xfrm>
              <a:off x="5816828" y="5108649"/>
              <a:ext cx="513474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eaLnBrk="1" hangingPunct="1"/>
              <a:r>
                <a:rPr lang="zh-CN" altLang="en-US" sz="1400" dirty="0">
                  <a:solidFill>
                    <a:schemeClr val="bg1"/>
                  </a:solidFill>
                  <a:latin typeface="微软雅黑" charset="-122"/>
                  <a:ea typeface="微软雅黑" charset="-122"/>
                </a:rPr>
                <a:t>招投标中的</a:t>
              </a:r>
              <a:r>
                <a:rPr lang="zh-CN" altLang="en-US" sz="1400" b="1" dirty="0">
                  <a:solidFill>
                    <a:schemeClr val="bg1"/>
                  </a:solidFill>
                  <a:latin typeface="微软雅黑" charset="-122"/>
                  <a:ea typeface="微软雅黑" charset="-122"/>
                </a:rPr>
                <a:t>标底及标书内容、重大合同</a:t>
              </a:r>
              <a:r>
                <a:rPr lang="zh-CN" altLang="en-US" sz="1400" dirty="0">
                  <a:solidFill>
                    <a:schemeClr val="bg1"/>
                  </a:solidFill>
                  <a:latin typeface="微软雅黑" charset="-122"/>
                  <a:ea typeface="微软雅黑" charset="-122"/>
                </a:rPr>
                <a:t>、重大的诉讼、争议</a:t>
              </a:r>
            </a:p>
          </p:txBody>
        </p:sp>
        <p:sp>
          <p:nvSpPr>
            <p:cNvPr id="39" name="TextBox 1"/>
            <p:cNvSpPr txBox="1">
              <a:spLocks noChangeArrowheads="1"/>
            </p:cNvSpPr>
            <p:nvPr/>
          </p:nvSpPr>
          <p:spPr bwMode="auto">
            <a:xfrm>
              <a:off x="5174151" y="5031706"/>
              <a:ext cx="45799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r>
                <a:rPr lang="en-US" altLang="zh-CN" sz="2400" b="1" dirty="0">
                  <a:solidFill>
                    <a:srgbClr val="1B4F85"/>
                  </a:solidFill>
                  <a:latin typeface="微软雅黑" charset="-122"/>
                  <a:ea typeface="微软雅黑" charset="-122"/>
                </a:rPr>
                <a:t>5</a:t>
              </a:r>
              <a:endParaRPr lang="zh-CN" altLang="en-US" sz="2400" b="1" dirty="0">
                <a:solidFill>
                  <a:srgbClr val="1B4F85"/>
                </a:solidFill>
                <a:latin typeface="微软雅黑" charset="-122"/>
                <a:ea typeface="微软雅黑" charset="-122"/>
              </a:endParaRPr>
            </a:p>
          </p:txBody>
        </p:sp>
      </p:grpSp>
      <p:pic>
        <p:nvPicPr>
          <p:cNvPr id="42" name="图片 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4" name="图片 3"/>
          <p:cNvPicPr>
            <a:picLocks noChangeAspect="1"/>
          </p:cNvPicPr>
          <p:nvPr/>
        </p:nvPicPr>
        <p:blipFill>
          <a:blip r:embed="rId6"/>
          <a:stretch>
            <a:fillRect/>
          </a:stretch>
        </p:blipFill>
        <p:spPr>
          <a:xfrm>
            <a:off x="1149178" y="1222745"/>
            <a:ext cx="3712873" cy="4339882"/>
          </a:xfrm>
          <a:prstGeom prst="rect">
            <a:avLst/>
          </a:prstGeom>
        </p:spPr>
      </p:pic>
    </p:spTree>
    <p:extLst>
      <p:ext uri="{BB962C8B-B14F-4D97-AF65-F5344CB8AC3E}">
        <p14:creationId xmlns:p14="http://schemas.microsoft.com/office/powerpoint/2010/main" val="19971540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矩形 2"/>
          <p:cNvSpPr/>
          <p:nvPr/>
        </p:nvSpPr>
        <p:spPr>
          <a:xfrm>
            <a:off x="3890201" y="1849594"/>
            <a:ext cx="1980671" cy="194858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4" name="矩形 3"/>
          <p:cNvSpPr/>
          <p:nvPr/>
        </p:nvSpPr>
        <p:spPr>
          <a:xfrm>
            <a:off x="6512899" y="1849594"/>
            <a:ext cx="1980671" cy="194858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sp>
        <p:nvSpPr>
          <p:cNvPr id="5" name="矩形 4"/>
          <p:cNvSpPr/>
          <p:nvPr/>
        </p:nvSpPr>
        <p:spPr>
          <a:xfrm>
            <a:off x="9135598" y="1849594"/>
            <a:ext cx="1980671" cy="194858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图片 6"/>
          <p:cNvPicPr>
            <a:picLocks noChangeAspect="1"/>
          </p:cNvPicPr>
          <p:nvPr/>
        </p:nvPicPr>
        <p:blipFill>
          <a:blip r:embed="rId5"/>
          <a:stretch>
            <a:fillRect/>
          </a:stretch>
        </p:blipFill>
        <p:spPr>
          <a:xfrm>
            <a:off x="4321544" y="2265084"/>
            <a:ext cx="1117600" cy="1117600"/>
          </a:xfrm>
          <a:prstGeom prst="rect">
            <a:avLst/>
          </a:prstGeom>
        </p:spPr>
      </p:pic>
      <p:pic>
        <p:nvPicPr>
          <p:cNvPr id="8" name="图片 7"/>
          <p:cNvPicPr>
            <a:picLocks noChangeAspect="1"/>
          </p:cNvPicPr>
          <p:nvPr/>
        </p:nvPicPr>
        <p:blipFill>
          <a:blip r:embed="rId6"/>
          <a:stretch>
            <a:fillRect/>
          </a:stretch>
        </p:blipFill>
        <p:spPr>
          <a:xfrm>
            <a:off x="6944242" y="2265084"/>
            <a:ext cx="1117600" cy="1117600"/>
          </a:xfrm>
          <a:prstGeom prst="rect">
            <a:avLst/>
          </a:prstGeom>
        </p:spPr>
      </p:pic>
      <p:pic>
        <p:nvPicPr>
          <p:cNvPr id="9" name="图片 8"/>
          <p:cNvPicPr>
            <a:picLocks noChangeAspect="1"/>
          </p:cNvPicPr>
          <p:nvPr/>
        </p:nvPicPr>
        <p:blipFill>
          <a:blip r:embed="rId7"/>
          <a:stretch>
            <a:fillRect/>
          </a:stretch>
        </p:blipFill>
        <p:spPr>
          <a:xfrm>
            <a:off x="9566941" y="2265084"/>
            <a:ext cx="1117600" cy="1117600"/>
          </a:xfrm>
          <a:prstGeom prst="rect">
            <a:avLst/>
          </a:prstGeom>
        </p:spPr>
      </p:pic>
      <p:sp>
        <p:nvSpPr>
          <p:cNvPr id="10" name="矩形 9"/>
          <p:cNvSpPr/>
          <p:nvPr/>
        </p:nvSpPr>
        <p:spPr>
          <a:xfrm>
            <a:off x="1267503" y="3859324"/>
            <a:ext cx="1980671" cy="3990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Microsoft YaHei" charset="-122"/>
              <a:ea typeface="Microsoft YaHei" charset="-122"/>
              <a:cs typeface="Microsoft YaHei" charset="-122"/>
            </a:endParaRPr>
          </a:p>
        </p:txBody>
      </p:sp>
      <p:grpSp>
        <p:nvGrpSpPr>
          <p:cNvPr id="22" name="组合 21">
            <a:extLst>
              <a:ext uri="{FF2B5EF4-FFF2-40B4-BE49-F238E27FC236}">
                <a16:creationId xmlns:a16="http://schemas.microsoft.com/office/drawing/2014/main" id="{46FCC88C-8FF8-4167-A08D-7B259E765021}"/>
              </a:ext>
            </a:extLst>
          </p:cNvPr>
          <p:cNvGrpSpPr/>
          <p:nvPr/>
        </p:nvGrpSpPr>
        <p:grpSpPr>
          <a:xfrm>
            <a:off x="1267046" y="1849594"/>
            <a:ext cx="1989722" cy="3079771"/>
            <a:chOff x="1267046" y="1849594"/>
            <a:chExt cx="1989722" cy="3079771"/>
          </a:xfrm>
        </p:grpSpPr>
        <p:sp>
          <p:nvSpPr>
            <p:cNvPr id="2" name="矩形 1"/>
            <p:cNvSpPr/>
            <p:nvPr/>
          </p:nvSpPr>
          <p:spPr>
            <a:xfrm>
              <a:off x="1267503" y="1849594"/>
              <a:ext cx="1980671" cy="194858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p>
          </p:txBody>
        </p:sp>
        <p:pic>
          <p:nvPicPr>
            <p:cNvPr id="6" name="图片 5"/>
            <p:cNvPicPr>
              <a:picLocks noChangeAspect="1"/>
            </p:cNvPicPr>
            <p:nvPr/>
          </p:nvPicPr>
          <p:blipFill>
            <a:blip r:embed="rId8"/>
            <a:stretch>
              <a:fillRect/>
            </a:stretch>
          </p:blipFill>
          <p:spPr>
            <a:xfrm>
              <a:off x="1698846" y="2265084"/>
              <a:ext cx="1117600" cy="1117600"/>
            </a:xfrm>
            <a:prstGeom prst="rect">
              <a:avLst/>
            </a:prstGeom>
          </p:spPr>
        </p:pic>
        <p:sp>
          <p:nvSpPr>
            <p:cNvPr id="11" name="文本框 18"/>
            <p:cNvSpPr txBox="1"/>
            <p:nvPr/>
          </p:nvSpPr>
          <p:spPr>
            <a:xfrm>
              <a:off x="1276097" y="3890550"/>
              <a:ext cx="1980671" cy="338554"/>
            </a:xfrm>
            <a:prstGeom prst="rect">
              <a:avLst/>
            </a:prstGeom>
            <a:noFill/>
            <a:ln>
              <a:noFill/>
            </a:ln>
          </p:spPr>
          <p:txBody>
            <a:bodyPr>
              <a:spAutoFit/>
            </a:bodyPr>
            <a:lstStyle/>
            <a:p>
              <a:pPr algn="ctr">
                <a:spcBef>
                  <a:spcPts val="1000"/>
                </a:spcBef>
                <a:buFont typeface="Arial" pitchFamily="34" charset="0"/>
                <a:buNone/>
                <a:defRPr/>
              </a:pPr>
              <a:r>
                <a:rPr lang="zh-CN" altLang="en-US" sz="1600" dirty="0">
                  <a:solidFill>
                    <a:srgbClr val="E5F5F7"/>
                  </a:solidFill>
                  <a:latin typeface="Microsoft YaHei" charset="-122"/>
                  <a:ea typeface="Microsoft YaHei" charset="-122"/>
                  <a:cs typeface="Microsoft YaHei" charset="-122"/>
                </a:rPr>
                <a:t>绝密</a:t>
              </a:r>
            </a:p>
          </p:txBody>
        </p:sp>
        <p:sp>
          <p:nvSpPr>
            <p:cNvPr id="12" name="文本框 19"/>
            <p:cNvSpPr txBox="1">
              <a:spLocks noChangeArrowheads="1"/>
            </p:cNvSpPr>
            <p:nvPr/>
          </p:nvSpPr>
          <p:spPr bwMode="auto">
            <a:xfrm>
              <a:off x="1267046" y="4304194"/>
              <a:ext cx="1981200" cy="6251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just" eaLnBrk="1" hangingPunct="1">
                <a:lnSpc>
                  <a:spcPct val="130000"/>
                </a:lnSpc>
              </a:pPr>
              <a:r>
                <a:rPr lang="zh-CN" altLang="en-US" sz="1400" dirty="0">
                  <a:latin typeface="微软雅黑" charset="-122"/>
                  <a:ea typeface="微软雅黑" charset="-122"/>
                </a:rPr>
                <a:t>对深信服根本利益有决定性影响的保密信息</a:t>
              </a:r>
              <a:endParaRPr lang="en-US" altLang="zh-CN" sz="1400" dirty="0">
                <a:latin typeface="微软雅黑" charset="-122"/>
                <a:ea typeface="微软雅黑" charset="-122"/>
              </a:endParaRPr>
            </a:p>
          </p:txBody>
        </p:sp>
      </p:grpSp>
      <p:sp>
        <p:nvSpPr>
          <p:cNvPr id="13" name="矩形 12"/>
          <p:cNvSpPr/>
          <p:nvPr/>
        </p:nvSpPr>
        <p:spPr>
          <a:xfrm>
            <a:off x="3890201" y="3859324"/>
            <a:ext cx="1980671" cy="3990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Microsoft YaHei" charset="-122"/>
              <a:ea typeface="Microsoft YaHei" charset="-122"/>
              <a:cs typeface="Microsoft YaHei" charset="-122"/>
            </a:endParaRPr>
          </a:p>
        </p:txBody>
      </p:sp>
      <p:sp>
        <p:nvSpPr>
          <p:cNvPr id="14" name="文本框 18"/>
          <p:cNvSpPr txBox="1"/>
          <p:nvPr/>
        </p:nvSpPr>
        <p:spPr>
          <a:xfrm>
            <a:off x="3898795" y="3890550"/>
            <a:ext cx="1980671" cy="338554"/>
          </a:xfrm>
          <a:prstGeom prst="rect">
            <a:avLst/>
          </a:prstGeom>
          <a:noFill/>
          <a:ln>
            <a:noFill/>
          </a:ln>
        </p:spPr>
        <p:txBody>
          <a:bodyPr>
            <a:spAutoFit/>
          </a:bodyPr>
          <a:lstStyle/>
          <a:p>
            <a:pPr algn="ctr">
              <a:spcBef>
                <a:spcPts val="1000"/>
              </a:spcBef>
              <a:buFont typeface="Arial" pitchFamily="34" charset="0"/>
              <a:buNone/>
              <a:defRPr/>
            </a:pPr>
            <a:r>
              <a:rPr lang="zh-CN" altLang="en-US" sz="1600" dirty="0">
                <a:solidFill>
                  <a:srgbClr val="E5F5F7"/>
                </a:solidFill>
                <a:latin typeface="Microsoft YaHei" charset="-122"/>
                <a:ea typeface="Microsoft YaHei" charset="-122"/>
                <a:cs typeface="Microsoft YaHei" charset="-122"/>
              </a:rPr>
              <a:t>机密</a:t>
            </a:r>
          </a:p>
        </p:txBody>
      </p:sp>
      <p:sp>
        <p:nvSpPr>
          <p:cNvPr id="15" name="文本框 19"/>
          <p:cNvSpPr txBox="1">
            <a:spLocks noChangeArrowheads="1"/>
          </p:cNvSpPr>
          <p:nvPr/>
        </p:nvSpPr>
        <p:spPr bwMode="auto">
          <a:xfrm>
            <a:off x="3889744" y="4304194"/>
            <a:ext cx="1981200" cy="90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just" eaLnBrk="1" hangingPunct="1">
              <a:lnSpc>
                <a:spcPct val="130000"/>
              </a:lnSpc>
            </a:pPr>
            <a:r>
              <a:rPr lang="zh-CN" altLang="en-US" sz="1400" dirty="0">
                <a:latin typeface="微软雅黑" charset="-122"/>
                <a:ea typeface="微软雅黑" charset="-122"/>
              </a:rPr>
              <a:t>重要的保密信息，泄露对深信服利益有严重损害</a:t>
            </a:r>
            <a:endParaRPr lang="en-US" altLang="zh-CN" sz="1400" dirty="0">
              <a:latin typeface="微软雅黑" charset="-122"/>
              <a:ea typeface="微软雅黑" charset="-122"/>
            </a:endParaRPr>
          </a:p>
        </p:txBody>
      </p:sp>
      <p:sp>
        <p:nvSpPr>
          <p:cNvPr id="16" name="矩形 15"/>
          <p:cNvSpPr/>
          <p:nvPr/>
        </p:nvSpPr>
        <p:spPr>
          <a:xfrm>
            <a:off x="6512899" y="3859324"/>
            <a:ext cx="1980671" cy="3990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Microsoft YaHei" charset="-122"/>
              <a:ea typeface="Microsoft YaHei" charset="-122"/>
              <a:cs typeface="Microsoft YaHei" charset="-122"/>
            </a:endParaRPr>
          </a:p>
        </p:txBody>
      </p:sp>
      <p:sp>
        <p:nvSpPr>
          <p:cNvPr id="17" name="文本框 18"/>
          <p:cNvSpPr txBox="1"/>
          <p:nvPr/>
        </p:nvSpPr>
        <p:spPr>
          <a:xfrm>
            <a:off x="6521493" y="3890550"/>
            <a:ext cx="1980671" cy="338554"/>
          </a:xfrm>
          <a:prstGeom prst="rect">
            <a:avLst/>
          </a:prstGeom>
          <a:noFill/>
          <a:ln>
            <a:noFill/>
          </a:ln>
        </p:spPr>
        <p:txBody>
          <a:bodyPr>
            <a:spAutoFit/>
          </a:bodyPr>
          <a:lstStyle/>
          <a:p>
            <a:pPr algn="ctr">
              <a:spcBef>
                <a:spcPts val="1000"/>
              </a:spcBef>
              <a:buFont typeface="Arial" pitchFamily="34" charset="0"/>
              <a:buNone/>
              <a:defRPr/>
            </a:pPr>
            <a:r>
              <a:rPr lang="zh-CN" altLang="en-US" sz="1600" dirty="0">
                <a:solidFill>
                  <a:srgbClr val="E5F5F7"/>
                </a:solidFill>
                <a:latin typeface="Microsoft YaHei" charset="-122"/>
                <a:ea typeface="Microsoft YaHei" charset="-122"/>
                <a:cs typeface="Microsoft YaHei" charset="-122"/>
              </a:rPr>
              <a:t>秘密</a:t>
            </a:r>
          </a:p>
        </p:txBody>
      </p:sp>
      <p:sp>
        <p:nvSpPr>
          <p:cNvPr id="18" name="文本框 19"/>
          <p:cNvSpPr txBox="1">
            <a:spLocks noChangeArrowheads="1"/>
          </p:cNvSpPr>
          <p:nvPr/>
        </p:nvSpPr>
        <p:spPr bwMode="auto">
          <a:xfrm>
            <a:off x="6512442" y="4304194"/>
            <a:ext cx="1981200" cy="90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just" eaLnBrk="1" hangingPunct="1">
              <a:lnSpc>
                <a:spcPct val="130000"/>
              </a:lnSpc>
            </a:pPr>
            <a:r>
              <a:rPr lang="zh-CN" altLang="en-US" sz="1400" dirty="0">
                <a:latin typeface="微软雅黑" charset="-122"/>
                <a:ea typeface="微软雅黑" charset="-122"/>
              </a:rPr>
              <a:t>未内部公开的一般保密信息，泄露对于深信服利益有一定损害</a:t>
            </a:r>
            <a:endParaRPr lang="en-US" altLang="zh-CN" sz="1400" dirty="0">
              <a:latin typeface="微软雅黑" charset="-122"/>
              <a:ea typeface="微软雅黑" charset="-122"/>
            </a:endParaRPr>
          </a:p>
        </p:txBody>
      </p:sp>
      <p:sp>
        <p:nvSpPr>
          <p:cNvPr id="19" name="矩形 18"/>
          <p:cNvSpPr/>
          <p:nvPr/>
        </p:nvSpPr>
        <p:spPr>
          <a:xfrm>
            <a:off x="9135598" y="3859324"/>
            <a:ext cx="1980671" cy="399060"/>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itchFamily="34" charset="0"/>
              <a:buNone/>
              <a:defRPr/>
            </a:pPr>
            <a:endParaRPr lang="zh-CN" altLang="en-US">
              <a:latin typeface="Microsoft YaHei" charset="-122"/>
              <a:ea typeface="Microsoft YaHei" charset="-122"/>
              <a:cs typeface="Microsoft YaHei" charset="-122"/>
            </a:endParaRPr>
          </a:p>
        </p:txBody>
      </p:sp>
      <p:sp>
        <p:nvSpPr>
          <p:cNvPr id="20" name="文本框 19"/>
          <p:cNvSpPr txBox="1">
            <a:spLocks noChangeArrowheads="1"/>
          </p:cNvSpPr>
          <p:nvPr/>
        </p:nvSpPr>
        <p:spPr bwMode="auto">
          <a:xfrm>
            <a:off x="9135141" y="4304194"/>
            <a:ext cx="1981200" cy="90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just" eaLnBrk="1" hangingPunct="1">
              <a:lnSpc>
                <a:spcPct val="130000"/>
              </a:lnSpc>
            </a:pPr>
            <a:r>
              <a:rPr lang="zh-CN" altLang="en-US" sz="1400" dirty="0">
                <a:latin typeface="微软雅黑" charset="-122"/>
                <a:ea typeface="微软雅黑" charset="-122"/>
              </a:rPr>
              <a:t>集团或内部公开信息，对外公开可能对公司利益造成损害</a:t>
            </a:r>
            <a:endParaRPr lang="en-US" altLang="zh-CN" sz="1400" dirty="0">
              <a:latin typeface="微软雅黑" charset="-122"/>
              <a:ea typeface="微软雅黑" charset="-122"/>
            </a:endParaRPr>
          </a:p>
        </p:txBody>
      </p:sp>
      <p:sp>
        <p:nvSpPr>
          <p:cNvPr id="21" name="文本框 18"/>
          <p:cNvSpPr txBox="1"/>
          <p:nvPr/>
        </p:nvSpPr>
        <p:spPr>
          <a:xfrm>
            <a:off x="9144192" y="3890550"/>
            <a:ext cx="1980671" cy="338554"/>
          </a:xfrm>
          <a:prstGeom prst="rect">
            <a:avLst/>
          </a:prstGeom>
          <a:noFill/>
          <a:ln>
            <a:noFill/>
          </a:ln>
        </p:spPr>
        <p:txBody>
          <a:bodyPr>
            <a:spAutoFit/>
          </a:bodyPr>
          <a:lstStyle/>
          <a:p>
            <a:pPr algn="ctr">
              <a:spcBef>
                <a:spcPts val="1000"/>
              </a:spcBef>
              <a:buFont typeface="Arial" pitchFamily="34" charset="0"/>
              <a:buNone/>
              <a:defRPr/>
            </a:pPr>
            <a:r>
              <a:rPr lang="zh-CN" altLang="en-US" sz="1600" dirty="0">
                <a:solidFill>
                  <a:schemeClr val="bg1"/>
                </a:solidFill>
                <a:latin typeface="Microsoft YaHei" charset="-122"/>
                <a:ea typeface="Microsoft YaHei" charset="-122"/>
                <a:cs typeface="Microsoft YaHei" charset="-122"/>
              </a:rPr>
              <a:t>内部公开</a:t>
            </a:r>
          </a:p>
        </p:txBody>
      </p:sp>
      <p:sp>
        <p:nvSpPr>
          <p:cNvPr id="24" name="文本框 8"/>
          <p:cNvSpPr txBox="1">
            <a:spLocks noChangeArrowheads="1"/>
          </p:cNvSpPr>
          <p:nvPr/>
        </p:nvSpPr>
        <p:spPr bwMode="auto">
          <a:xfrm>
            <a:off x="5359899" y="1006399"/>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algn="ctr" eaLnBrk="1" hangingPunct="1"/>
            <a:r>
              <a:rPr lang="zh-CN" altLang="en-US" sz="2600" b="1" dirty="0">
                <a:solidFill>
                  <a:srgbClr val="184199"/>
                </a:solidFill>
                <a:latin typeface="Microsoft YaHei" charset="-122"/>
                <a:ea typeface="Microsoft YaHei" charset="-122"/>
                <a:cs typeface="Microsoft YaHei" charset="-122"/>
              </a:rPr>
              <a:t>密级分类</a:t>
            </a:r>
            <a:endParaRPr lang="en-US" altLang="zh-CN" sz="2600" b="1" dirty="0">
              <a:solidFill>
                <a:srgbClr val="184199"/>
              </a:solidFill>
              <a:latin typeface="Microsoft YaHei" charset="-122"/>
              <a:ea typeface="Microsoft YaHei" charset="-122"/>
              <a:cs typeface="Microsoft YaHei" charset="-122"/>
            </a:endParaRPr>
          </a:p>
        </p:txBody>
      </p:sp>
      <p:pic>
        <p:nvPicPr>
          <p:cNvPr id="25" name="图片 2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spTree>
    <p:extLst>
      <p:ext uri="{BB962C8B-B14F-4D97-AF65-F5344CB8AC3E}">
        <p14:creationId xmlns:p14="http://schemas.microsoft.com/office/powerpoint/2010/main" val="42752385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9" name="矩形 28"/>
          <p:cNvSpPr/>
          <p:nvPr/>
        </p:nvSpPr>
        <p:spPr>
          <a:xfrm>
            <a:off x="5865560" y="2603227"/>
            <a:ext cx="5230304" cy="625171"/>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保密信息未公开之前，员工对保密信息持续</a:t>
            </a:r>
            <a:r>
              <a:rPr lang="zh-CN" altLang="en-US" sz="1400" b="1" dirty="0">
                <a:solidFill>
                  <a:srgbClr val="262626"/>
                </a:solidFill>
                <a:latin typeface="Microsoft YaHei" charset="-122"/>
                <a:ea typeface="Microsoft YaHei" charset="-122"/>
                <a:cs typeface="Microsoft YaHei" charset="-122"/>
                <a:sym typeface="Arial" charset="0"/>
              </a:rPr>
              <a:t>负有保密义务</a:t>
            </a:r>
            <a:r>
              <a:rPr lang="zh-CN" altLang="en-US" sz="1400" dirty="0">
                <a:solidFill>
                  <a:srgbClr val="262626"/>
                </a:solidFill>
                <a:latin typeface="Microsoft YaHei" charset="-122"/>
                <a:ea typeface="Microsoft YaHei" charset="-122"/>
                <a:cs typeface="Microsoft YaHei" charset="-122"/>
                <a:sym typeface="Arial" charset="0"/>
              </a:rPr>
              <a:t>，不得向第三方公开</a:t>
            </a:r>
            <a:endParaRPr lang="en-US" altLang="zh-CN" sz="1400" dirty="0">
              <a:solidFill>
                <a:srgbClr val="262626"/>
              </a:solidFill>
              <a:latin typeface="Microsoft YaHei" charset="-122"/>
              <a:ea typeface="Microsoft YaHei" charset="-122"/>
              <a:cs typeface="Microsoft YaHei" charset="-122"/>
              <a:sym typeface="Arial" charset="0"/>
            </a:endParaRPr>
          </a:p>
        </p:txBody>
      </p:sp>
      <p:sp>
        <p:nvSpPr>
          <p:cNvPr id="36" name="文本框 8"/>
          <p:cNvSpPr txBox="1">
            <a:spLocks noChangeArrowheads="1"/>
          </p:cNvSpPr>
          <p:nvPr/>
        </p:nvSpPr>
        <p:spPr bwMode="auto">
          <a:xfrm>
            <a:off x="5865560" y="1680707"/>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合规概览</a:t>
            </a:r>
            <a:endParaRPr lang="en-US" altLang="zh-CN" sz="2600" b="1" dirty="0">
              <a:solidFill>
                <a:srgbClr val="184199"/>
              </a:solidFill>
              <a:latin typeface="Microsoft YaHei" charset="-122"/>
              <a:ea typeface="Microsoft YaHei" charset="-122"/>
              <a:cs typeface="Microsoft YaHei" charset="-122"/>
            </a:endParaRPr>
          </a:p>
        </p:txBody>
      </p:sp>
      <p:pic>
        <p:nvPicPr>
          <p:cNvPr id="13" name="图片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4" name="图片 3"/>
          <p:cNvPicPr>
            <a:picLocks noChangeAspect="1"/>
          </p:cNvPicPr>
          <p:nvPr/>
        </p:nvPicPr>
        <p:blipFill>
          <a:blip r:embed="rId6"/>
          <a:stretch>
            <a:fillRect/>
          </a:stretch>
        </p:blipFill>
        <p:spPr>
          <a:xfrm>
            <a:off x="565493" y="1680707"/>
            <a:ext cx="4807525" cy="3237282"/>
          </a:xfrm>
          <a:prstGeom prst="rect">
            <a:avLst/>
          </a:prstGeom>
        </p:spPr>
      </p:pic>
      <p:sp>
        <p:nvSpPr>
          <p:cNvPr id="7" name="矩形 6">
            <a:extLst>
              <a:ext uri="{FF2B5EF4-FFF2-40B4-BE49-F238E27FC236}">
                <a16:creationId xmlns:a16="http://schemas.microsoft.com/office/drawing/2014/main" id="{6EBE9751-351F-4472-9C96-8190B40BA7B0}"/>
              </a:ext>
            </a:extLst>
          </p:cNvPr>
          <p:cNvSpPr/>
          <p:nvPr/>
        </p:nvSpPr>
        <p:spPr>
          <a:xfrm>
            <a:off x="5865560" y="3681559"/>
            <a:ext cx="5230304" cy="905248"/>
          </a:xfrm>
          <a:prstGeom prst="rect">
            <a:avLst/>
          </a:prstGeom>
        </p:spPr>
        <p:txBody>
          <a:bodyPr wrap="square">
            <a:spAutoFit/>
          </a:bodyPr>
          <a:lstStyle/>
          <a:p>
            <a:pPr marL="285750" indent="-285750" defTabSz="513160">
              <a:lnSpc>
                <a:spcPct val="130000"/>
              </a:lnSpc>
              <a:buFont typeface="Wingdings" panose="05000000000000000000" pitchFamily="2" charset="2"/>
              <a:buChar char="Ø"/>
            </a:pPr>
            <a:r>
              <a:rPr lang="zh-CN" altLang="en-US" sz="1400" dirty="0">
                <a:solidFill>
                  <a:srgbClr val="262626"/>
                </a:solidFill>
                <a:latin typeface="Microsoft YaHei" charset="-122"/>
                <a:ea typeface="Microsoft YaHei" charset="-122"/>
                <a:cs typeface="Microsoft YaHei" charset="-122"/>
                <a:sym typeface="Arial" charset="0"/>
              </a:rPr>
              <a:t>员工转岗或离职的，对转岗或离职之前的所获悉的保密信息</a:t>
            </a:r>
            <a:r>
              <a:rPr lang="zh-CN" altLang="en-US" sz="1400" b="1" dirty="0">
                <a:solidFill>
                  <a:srgbClr val="262626"/>
                </a:solidFill>
                <a:latin typeface="Microsoft YaHei" charset="-122"/>
                <a:ea typeface="Microsoft YaHei" charset="-122"/>
                <a:cs typeface="Microsoft YaHei" charset="-122"/>
                <a:sym typeface="Arial" charset="0"/>
              </a:rPr>
              <a:t>依然负有保密义务</a:t>
            </a:r>
            <a:r>
              <a:rPr lang="zh-CN" altLang="en-US" sz="1400" dirty="0">
                <a:solidFill>
                  <a:srgbClr val="262626"/>
                </a:solidFill>
                <a:latin typeface="Microsoft YaHei" charset="-122"/>
                <a:ea typeface="Microsoft YaHei" charset="-122"/>
                <a:cs typeface="Microsoft YaHei" charset="-122"/>
                <a:sym typeface="Arial" charset="0"/>
              </a:rPr>
              <a:t>，不得对外泄露保密信息</a:t>
            </a:r>
          </a:p>
          <a:p>
            <a:pPr marL="285750" indent="-285750" defTabSz="513160">
              <a:lnSpc>
                <a:spcPct val="130000"/>
              </a:lnSpc>
              <a:buFont typeface="Wingdings" panose="05000000000000000000" pitchFamily="2" charset="2"/>
              <a:buChar char="Ø"/>
            </a:pPr>
            <a:endParaRPr lang="en-US" altLang="zh-CN" sz="1400" dirty="0">
              <a:solidFill>
                <a:srgbClr val="262626"/>
              </a:solidFill>
              <a:latin typeface="Microsoft YaHei" charset="-122"/>
              <a:ea typeface="Microsoft YaHei" charset="-122"/>
              <a:cs typeface="Microsoft YaHei" charset="-122"/>
              <a:sym typeface="Arial" charset="0"/>
            </a:endParaRPr>
          </a:p>
        </p:txBody>
      </p:sp>
    </p:spTree>
    <p:extLst>
      <p:ext uri="{BB962C8B-B14F-4D97-AF65-F5344CB8AC3E}">
        <p14:creationId xmlns:p14="http://schemas.microsoft.com/office/powerpoint/2010/main" val="428557372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randombar(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5151959-B044-4431-B1FA-24EE6E0F55BD}"/>
              </a:ext>
            </a:extLst>
          </p:cNvPr>
          <p:cNvPicPr>
            <a:picLocks noChangeAspect="1"/>
          </p:cNvPicPr>
          <p:nvPr/>
        </p:nvPicPr>
        <p:blipFill>
          <a:blip r:embed="rId4"/>
          <a:stretch>
            <a:fillRect/>
          </a:stretch>
        </p:blipFill>
        <p:spPr>
          <a:xfrm>
            <a:off x="29540" y="0"/>
            <a:ext cx="12132919" cy="6858000"/>
          </a:xfrm>
          <a:prstGeom prst="rect">
            <a:avLst/>
          </a:prstGeom>
        </p:spPr>
      </p:pic>
      <p:sp>
        <p:nvSpPr>
          <p:cNvPr id="13" name="文本框 8"/>
          <p:cNvSpPr txBox="1">
            <a:spLocks noChangeArrowheads="1"/>
          </p:cNvSpPr>
          <p:nvPr/>
        </p:nvSpPr>
        <p:spPr bwMode="auto">
          <a:xfrm>
            <a:off x="911700" y="854504"/>
            <a:ext cx="1472198" cy="469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8580" tIns="34290" rIns="68580" bIns="3429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600" b="1" dirty="0">
                <a:solidFill>
                  <a:srgbClr val="184199"/>
                </a:solidFill>
                <a:latin typeface="Microsoft YaHei" charset="-122"/>
                <a:ea typeface="Microsoft YaHei" charset="-122"/>
                <a:cs typeface="Microsoft YaHei" charset="-122"/>
              </a:rPr>
              <a:t>合规管理</a:t>
            </a:r>
            <a:endParaRPr lang="en-US" altLang="zh-CN" sz="2600" b="1" dirty="0">
              <a:solidFill>
                <a:srgbClr val="184199"/>
              </a:solidFill>
              <a:latin typeface="Microsoft YaHei" charset="-122"/>
              <a:ea typeface="Microsoft YaHei" charset="-122"/>
              <a:cs typeface="Microsoft YaHei" charset="-122"/>
            </a:endParaRPr>
          </a:p>
        </p:txBody>
      </p:sp>
      <p:pic>
        <p:nvPicPr>
          <p:cNvPr id="16" name="图片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8151" y="538430"/>
            <a:ext cx="1806075" cy="623467"/>
          </a:xfrm>
          <a:prstGeom prst="rect">
            <a:avLst/>
          </a:prstGeom>
        </p:spPr>
      </p:pic>
      <p:pic>
        <p:nvPicPr>
          <p:cNvPr id="2" name="图片 1">
            <a:extLst>
              <a:ext uri="{FF2B5EF4-FFF2-40B4-BE49-F238E27FC236}">
                <a16:creationId xmlns:a16="http://schemas.microsoft.com/office/drawing/2014/main" id="{E717BE82-7FDE-4683-8EC6-D640E45207B9}"/>
              </a:ext>
            </a:extLst>
          </p:cNvPr>
          <p:cNvPicPr>
            <a:picLocks noChangeAspect="1"/>
          </p:cNvPicPr>
          <p:nvPr/>
        </p:nvPicPr>
        <p:blipFill>
          <a:blip r:embed="rId6"/>
          <a:stretch>
            <a:fillRect/>
          </a:stretch>
        </p:blipFill>
        <p:spPr>
          <a:xfrm>
            <a:off x="911700" y="1848583"/>
            <a:ext cx="10546994" cy="3468925"/>
          </a:xfrm>
          <a:prstGeom prst="rect">
            <a:avLst/>
          </a:prstGeom>
        </p:spPr>
      </p:pic>
    </p:spTree>
    <p:extLst>
      <p:ext uri="{BB962C8B-B14F-4D97-AF65-F5344CB8AC3E}">
        <p14:creationId xmlns:p14="http://schemas.microsoft.com/office/powerpoint/2010/main" val="10115385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5.0.6"/>
</p:tagLst>
</file>

<file path=ppt/tags/tag2.xml><?xml version="1.0" encoding="utf-8"?>
<p:tagLst xmlns:a="http://schemas.openxmlformats.org/drawingml/2006/main" xmlns:r="http://schemas.openxmlformats.org/officeDocument/2006/relationships" xmlns:p="http://schemas.openxmlformats.org/presentationml/2006/main">
  <p:tag name="PA" val="v5.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4938</TotalTime>
  <Words>1907</Words>
  <Application>Microsoft Office PowerPoint</Application>
  <PresentationFormat>宽屏</PresentationFormat>
  <Paragraphs>218</Paragraphs>
  <Slides>26</Slides>
  <Notes>26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26</vt:i4>
      </vt:variant>
    </vt:vector>
  </HeadingPairs>
  <TitlesOfParts>
    <vt:vector size="34" baseType="lpstr">
      <vt:lpstr>等线</vt:lpstr>
      <vt:lpstr>等线</vt:lpstr>
      <vt:lpstr>DengXian Light</vt:lpstr>
      <vt:lpstr>Microsoft YaHei</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Sangfor-wjl</cp:lastModifiedBy>
  <cp:revision>119</cp:revision>
  <dcterms:created xsi:type="dcterms:W3CDTF">2018-08-09T08:21:58Z</dcterms:created>
  <dcterms:modified xsi:type="dcterms:W3CDTF">2019-12-05T08:57:16Z</dcterms:modified>
</cp:coreProperties>
</file>